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7"/>
  </p:notesMasterIdLst>
  <p:sldIdLst>
    <p:sldId id="256" r:id="rId2"/>
    <p:sldId id="473" r:id="rId3"/>
    <p:sldId id="505" r:id="rId4"/>
    <p:sldId id="501" r:id="rId5"/>
    <p:sldId id="474" r:id="rId6"/>
    <p:sldId id="475" r:id="rId7"/>
    <p:sldId id="504" r:id="rId8"/>
    <p:sldId id="499" r:id="rId9"/>
    <p:sldId id="477" r:id="rId10"/>
    <p:sldId id="506" r:id="rId11"/>
    <p:sldId id="508" r:id="rId12"/>
    <p:sldId id="507" r:id="rId13"/>
    <p:sldId id="509" r:id="rId14"/>
    <p:sldId id="510" r:id="rId15"/>
    <p:sldId id="470" r:id="rId16"/>
  </p:sldIdLst>
  <p:sldSz cx="12192000" cy="6858000"/>
  <p:notesSz cx="6858000" cy="12192000"/>
  <p:embeddedFontLst>
    <p:embeddedFont>
      <p:font typeface="Ubuntu" panose="020B0504030602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macka Zdenek" initials="KZ" lastIdx="1" clrIdx="0">
    <p:extLst>
      <p:ext uri="{19B8F6BF-5375-455C-9EA6-DF929625EA0E}">
        <p15:presenceInfo xmlns:p15="http://schemas.microsoft.com/office/powerpoint/2012/main" userId="S::z.kolmacka@nukibonline.cz::3979903e-45d2-4bb8-944e-e1e1140eb0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D34"/>
    <a:srgbClr val="3C3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9A222-CD2B-4961-A144-59E04673B200}" v="36" dt="2026-04-19T17:12:3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5714" autoAdjust="0"/>
  </p:normalViewPr>
  <p:slideViewPr>
    <p:cSldViewPr snapToGrid="0">
      <p:cViewPr varScale="1">
        <p:scale>
          <a:sx n="108" d="100"/>
          <a:sy n="108" d="100"/>
        </p:scale>
        <p:origin x="922" y="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ánek Pavel" userId="fa6648e3-8e04-47c0-9bec-84fb75cddd77" providerId="ADAL" clId="{46A32DE5-29D5-4E44-884B-BCB401D45643}"/>
    <pc:docChg chg="undo custSel addSld delSld modSld sldOrd">
      <pc:chgData name="Mazánek Pavel" userId="fa6648e3-8e04-47c0-9bec-84fb75cddd77" providerId="ADAL" clId="{46A32DE5-29D5-4E44-884B-BCB401D45643}" dt="2026-04-20T08:43:21.840" v="6414" actId="20577"/>
      <pc:docMkLst>
        <pc:docMk/>
      </pc:docMkLst>
      <pc:sldChg chg="modSp mod">
        <pc:chgData name="Mazánek Pavel" userId="fa6648e3-8e04-47c0-9bec-84fb75cddd77" providerId="ADAL" clId="{46A32DE5-29D5-4E44-884B-BCB401D45643}" dt="2026-04-13T07:25:06.328" v="14" actId="6549"/>
        <pc:sldMkLst>
          <pc:docMk/>
          <pc:sldMk cId="67293490" sldId="256"/>
        </pc:sldMkLst>
        <pc:spChg chg="mod">
          <ac:chgData name="Mazánek Pavel" userId="fa6648e3-8e04-47c0-9bec-84fb75cddd77" providerId="ADAL" clId="{46A32DE5-29D5-4E44-884B-BCB401D45643}" dt="2026-04-13T07:24:50.706" v="5" actId="1076"/>
          <ac:spMkLst>
            <pc:docMk/>
            <pc:sldMk cId="67293490" sldId="256"/>
            <ac:spMk id="2" creationId="{2BDDA834-22D2-460E-BAF8-F33C9C4034DA}"/>
          </ac:spMkLst>
        </pc:spChg>
        <pc:spChg chg="mod">
          <ac:chgData name="Mazánek Pavel" userId="fa6648e3-8e04-47c0-9bec-84fb75cddd77" providerId="ADAL" clId="{46A32DE5-29D5-4E44-884B-BCB401D45643}" dt="2026-04-13T07:25:06.328" v="14" actId="6549"/>
          <ac:spMkLst>
            <pc:docMk/>
            <pc:sldMk cId="67293490" sldId="256"/>
            <ac:spMk id="3" creationId="{0B0B1A6B-00AB-4810-91E8-B177CA13402B}"/>
          </ac:spMkLst>
        </pc:spChg>
      </pc:sldChg>
      <pc:sldChg chg="addSp delSp modSp mod">
        <pc:chgData name="Mazánek Pavel" userId="fa6648e3-8e04-47c0-9bec-84fb75cddd77" providerId="ADAL" clId="{46A32DE5-29D5-4E44-884B-BCB401D45643}" dt="2026-04-13T08:55:01.375" v="312" actId="404"/>
        <pc:sldMkLst>
          <pc:docMk/>
          <pc:sldMk cId="4246478252" sldId="470"/>
        </pc:sldMkLst>
        <pc:spChg chg="mod">
          <ac:chgData name="Mazánek Pavel" userId="fa6648e3-8e04-47c0-9bec-84fb75cddd77" providerId="ADAL" clId="{46A32DE5-29D5-4E44-884B-BCB401D45643}" dt="2026-04-13T08:55:01.375" v="312" actId="404"/>
          <ac:spMkLst>
            <pc:docMk/>
            <pc:sldMk cId="4246478252" sldId="470"/>
            <ac:spMk id="3" creationId="{4D6F9CD7-07F9-0149-175A-A5FFF4CB4D0D}"/>
          </ac:spMkLst>
        </pc:spChg>
      </pc:sldChg>
      <pc:sldChg chg="modSp mod">
        <pc:chgData name="Mazánek Pavel" userId="fa6648e3-8e04-47c0-9bec-84fb75cddd77" providerId="ADAL" clId="{46A32DE5-29D5-4E44-884B-BCB401D45643}" dt="2026-04-14T08:56:32.175" v="427" actId="20577"/>
        <pc:sldMkLst>
          <pc:docMk/>
          <pc:sldMk cId="936671960" sldId="473"/>
        </pc:sldMkLst>
        <pc:spChg chg="mod">
          <ac:chgData name="Mazánek Pavel" userId="fa6648e3-8e04-47c0-9bec-84fb75cddd77" providerId="ADAL" clId="{46A32DE5-29D5-4E44-884B-BCB401D45643}" dt="2026-04-13T08:46:15.556" v="133" actId="20577"/>
          <ac:spMkLst>
            <pc:docMk/>
            <pc:sldMk cId="936671960" sldId="473"/>
            <ac:spMk id="2" creationId="{25D995D7-E3F3-429E-81E4-3142FE1AD62F}"/>
          </ac:spMkLst>
        </pc:spChg>
        <pc:spChg chg="mod">
          <ac:chgData name="Mazánek Pavel" userId="fa6648e3-8e04-47c0-9bec-84fb75cddd77" providerId="ADAL" clId="{46A32DE5-29D5-4E44-884B-BCB401D45643}" dt="2026-04-14T08:56:32.175" v="427" actId="20577"/>
          <ac:spMkLst>
            <pc:docMk/>
            <pc:sldMk cId="936671960" sldId="473"/>
            <ac:spMk id="3" creationId="{1BCFDC50-69DC-47FF-9883-67DB694FDFD1}"/>
          </ac:spMkLst>
        </pc:spChg>
      </pc:sldChg>
      <pc:sldChg chg="modSp mod">
        <pc:chgData name="Mazánek Pavel" userId="fa6648e3-8e04-47c0-9bec-84fb75cddd77" providerId="ADAL" clId="{46A32DE5-29D5-4E44-884B-BCB401D45643}" dt="2026-04-19T16:25:14.770" v="2985" actId="20577"/>
        <pc:sldMkLst>
          <pc:docMk/>
          <pc:sldMk cId="3852276236" sldId="474"/>
        </pc:sldMkLst>
        <pc:spChg chg="mod">
          <ac:chgData name="Mazánek Pavel" userId="fa6648e3-8e04-47c0-9bec-84fb75cddd77" providerId="ADAL" clId="{46A32DE5-29D5-4E44-884B-BCB401D45643}" dt="2026-04-19T16:25:14.770" v="2985" actId="20577"/>
          <ac:spMkLst>
            <pc:docMk/>
            <pc:sldMk cId="3852276236" sldId="474"/>
            <ac:spMk id="2" creationId="{25D995D7-E3F3-429E-81E4-3142FE1AD62F}"/>
          </ac:spMkLst>
        </pc:spChg>
        <pc:spChg chg="mod">
          <ac:chgData name="Mazánek Pavel" userId="fa6648e3-8e04-47c0-9bec-84fb75cddd77" providerId="ADAL" clId="{46A32DE5-29D5-4E44-884B-BCB401D45643}" dt="2026-04-19T15:27:21.165" v="964" actId="20577"/>
          <ac:spMkLst>
            <pc:docMk/>
            <pc:sldMk cId="3852276236" sldId="474"/>
            <ac:spMk id="3" creationId="{1BCFDC50-69DC-47FF-9883-67DB694FDFD1}"/>
          </ac:spMkLst>
        </pc:spChg>
      </pc:sldChg>
      <pc:sldChg chg="addSp delSp modSp mod">
        <pc:chgData name="Mazánek Pavel" userId="fa6648e3-8e04-47c0-9bec-84fb75cddd77" providerId="ADAL" clId="{46A32DE5-29D5-4E44-884B-BCB401D45643}" dt="2026-04-19T17:03:50.926" v="5335" actId="1037"/>
        <pc:sldMkLst>
          <pc:docMk/>
          <pc:sldMk cId="4176562062" sldId="475"/>
        </pc:sldMkLst>
        <pc:spChg chg="mod">
          <ac:chgData name="Mazánek Pavel" userId="fa6648e3-8e04-47c0-9bec-84fb75cddd77" providerId="ADAL" clId="{46A32DE5-29D5-4E44-884B-BCB401D45643}" dt="2026-04-19T16:25:17.744" v="2989" actId="20577"/>
          <ac:spMkLst>
            <pc:docMk/>
            <pc:sldMk cId="4176562062" sldId="475"/>
            <ac:spMk id="2" creationId="{25D995D7-E3F3-429E-81E4-3142FE1AD62F}"/>
          </ac:spMkLst>
        </pc:spChg>
        <pc:spChg chg="mod">
          <ac:chgData name="Mazánek Pavel" userId="fa6648e3-8e04-47c0-9bec-84fb75cddd77" providerId="ADAL" clId="{46A32DE5-29D5-4E44-884B-BCB401D45643}" dt="2026-04-19T16:52:54.339" v="4837" actId="20577"/>
          <ac:spMkLst>
            <pc:docMk/>
            <pc:sldMk cId="4176562062" sldId="475"/>
            <ac:spMk id="3" creationId="{1BCFDC50-69DC-47FF-9883-67DB694FDFD1}"/>
          </ac:spMkLst>
        </pc:spChg>
        <pc:picChg chg="add del mod">
          <ac:chgData name="Mazánek Pavel" userId="fa6648e3-8e04-47c0-9bec-84fb75cddd77" providerId="ADAL" clId="{46A32DE5-29D5-4E44-884B-BCB401D45643}" dt="2026-04-19T17:03:20.048" v="5330" actId="478"/>
          <ac:picMkLst>
            <pc:docMk/>
            <pc:sldMk cId="4176562062" sldId="475"/>
            <ac:picMk id="8" creationId="{EBB4376B-E556-1087-E7F5-0597DB337B0C}"/>
          </ac:picMkLst>
        </pc:picChg>
        <pc:picChg chg="add mod">
          <ac:chgData name="Mazánek Pavel" userId="fa6648e3-8e04-47c0-9bec-84fb75cddd77" providerId="ADAL" clId="{46A32DE5-29D5-4E44-884B-BCB401D45643}" dt="2026-04-19T17:03:50.926" v="5335" actId="1037"/>
          <ac:picMkLst>
            <pc:docMk/>
            <pc:sldMk cId="4176562062" sldId="475"/>
            <ac:picMk id="10" creationId="{E997EAF1-0008-F730-B3A9-A15F78F3498E}"/>
          </ac:picMkLst>
        </pc:picChg>
      </pc:sldChg>
      <pc:sldChg chg="addSp modSp mod">
        <pc:chgData name="Mazánek Pavel" userId="fa6648e3-8e04-47c0-9bec-84fb75cddd77" providerId="ADAL" clId="{46A32DE5-29D5-4E44-884B-BCB401D45643}" dt="2026-04-19T16:09:54.095" v="2363" actId="20577"/>
        <pc:sldMkLst>
          <pc:docMk/>
          <pc:sldMk cId="3290374514" sldId="477"/>
        </pc:sldMkLst>
        <pc:spChg chg="mod">
          <ac:chgData name="Mazánek Pavel" userId="fa6648e3-8e04-47c0-9bec-84fb75cddd77" providerId="ADAL" clId="{46A32DE5-29D5-4E44-884B-BCB401D45643}" dt="2026-04-19T15:45:48.299" v="1721" actId="20577"/>
          <ac:spMkLst>
            <pc:docMk/>
            <pc:sldMk cId="3290374514" sldId="477"/>
            <ac:spMk id="2" creationId="{25D995D7-E3F3-429E-81E4-3142FE1AD62F}"/>
          </ac:spMkLst>
        </pc:spChg>
        <pc:spChg chg="add mod">
          <ac:chgData name="Mazánek Pavel" userId="fa6648e3-8e04-47c0-9bec-84fb75cddd77" providerId="ADAL" clId="{46A32DE5-29D5-4E44-884B-BCB401D45643}" dt="2026-04-19T16:09:54.095" v="2363" actId="20577"/>
          <ac:spMkLst>
            <pc:docMk/>
            <pc:sldMk cId="3290374514" sldId="477"/>
            <ac:spMk id="7" creationId="{AED10917-405D-E056-32F6-BE34E23FFE32}"/>
          </ac:spMkLst>
        </pc:spChg>
        <pc:picChg chg="mod">
          <ac:chgData name="Mazánek Pavel" userId="fa6648e3-8e04-47c0-9bec-84fb75cddd77" providerId="ADAL" clId="{46A32DE5-29D5-4E44-884B-BCB401D45643}" dt="2026-04-19T15:46:17.700" v="1830" actId="1076"/>
          <ac:picMkLst>
            <pc:docMk/>
            <pc:sldMk cId="3290374514" sldId="477"/>
            <ac:picMk id="8" creationId="{1416FC3C-A5E3-A563-A5F6-6F6A34C79963}"/>
          </ac:picMkLst>
        </pc:picChg>
      </pc:sldChg>
      <pc:sldChg chg="addSp modSp mod ord">
        <pc:chgData name="Mazánek Pavel" userId="fa6648e3-8e04-47c0-9bec-84fb75cddd77" providerId="ADAL" clId="{46A32DE5-29D5-4E44-884B-BCB401D45643}" dt="2026-04-19T17:04:55.917" v="5337" actId="1076"/>
        <pc:sldMkLst>
          <pc:docMk/>
          <pc:sldMk cId="4066687984" sldId="499"/>
        </pc:sldMkLst>
        <pc:spChg chg="mod">
          <ac:chgData name="Mazánek Pavel" userId="fa6648e3-8e04-47c0-9bec-84fb75cddd77" providerId="ADAL" clId="{46A32DE5-29D5-4E44-884B-BCB401D45643}" dt="2026-04-19T15:44:35.466" v="1637" actId="20577"/>
          <ac:spMkLst>
            <pc:docMk/>
            <pc:sldMk cId="4066687984" sldId="499"/>
            <ac:spMk id="2" creationId="{25D995D7-E3F3-429E-81E4-3142FE1AD62F}"/>
          </ac:spMkLst>
        </pc:spChg>
        <pc:spChg chg="mod">
          <ac:chgData name="Mazánek Pavel" userId="fa6648e3-8e04-47c0-9bec-84fb75cddd77" providerId="ADAL" clId="{46A32DE5-29D5-4E44-884B-BCB401D45643}" dt="2026-04-19T15:47:29.915" v="1843" actId="20577"/>
          <ac:spMkLst>
            <pc:docMk/>
            <pc:sldMk cId="4066687984" sldId="499"/>
            <ac:spMk id="3" creationId="{F16B66F9-369C-B85B-0972-E2730C98656D}"/>
          </ac:spMkLst>
        </pc:spChg>
        <pc:picChg chg="add mod">
          <ac:chgData name="Mazánek Pavel" userId="fa6648e3-8e04-47c0-9bec-84fb75cddd77" providerId="ADAL" clId="{46A32DE5-29D5-4E44-884B-BCB401D45643}" dt="2026-04-19T17:04:55.917" v="5337" actId="1076"/>
          <ac:picMkLst>
            <pc:docMk/>
            <pc:sldMk cId="4066687984" sldId="499"/>
            <ac:picMk id="1026" creationId="{80A4CB97-03C2-49FD-0E3B-2AE237AF8742}"/>
          </ac:picMkLst>
        </pc:picChg>
      </pc:sldChg>
      <pc:sldChg chg="addSp delSp modSp add mod ord">
        <pc:chgData name="Mazánek Pavel" userId="fa6648e3-8e04-47c0-9bec-84fb75cddd77" providerId="ADAL" clId="{46A32DE5-29D5-4E44-884B-BCB401D45643}" dt="2026-04-19T15:57:12.030" v="2146"/>
        <pc:sldMkLst>
          <pc:docMk/>
          <pc:sldMk cId="942752155" sldId="501"/>
        </pc:sldMkLst>
        <pc:spChg chg="mod">
          <ac:chgData name="Mazánek Pavel" userId="fa6648e3-8e04-47c0-9bec-84fb75cddd77" providerId="ADAL" clId="{46A32DE5-29D5-4E44-884B-BCB401D45643}" dt="2026-04-19T15:52:11.591" v="2082" actId="20577"/>
          <ac:spMkLst>
            <pc:docMk/>
            <pc:sldMk cId="942752155" sldId="501"/>
            <ac:spMk id="2" creationId="{FAD55AC6-94F2-ED6A-4768-09C00380E5CF}"/>
          </ac:spMkLst>
        </pc:spChg>
        <pc:spChg chg="mod">
          <ac:chgData name="Mazánek Pavel" userId="fa6648e3-8e04-47c0-9bec-84fb75cddd77" providerId="ADAL" clId="{46A32DE5-29D5-4E44-884B-BCB401D45643}" dt="2026-04-19T15:52:19.966" v="2098" actId="5793"/>
          <ac:spMkLst>
            <pc:docMk/>
            <pc:sldMk cId="942752155" sldId="501"/>
            <ac:spMk id="3" creationId="{11E3B7F4-E425-FE9B-20D2-ACAAD1CDE2BA}"/>
          </ac:spMkLst>
        </pc:spChg>
        <pc:picChg chg="add del mod">
          <ac:chgData name="Mazánek Pavel" userId="fa6648e3-8e04-47c0-9bec-84fb75cddd77" providerId="ADAL" clId="{46A32DE5-29D5-4E44-884B-BCB401D45643}" dt="2026-04-19T15:52:42.113" v="2102" actId="478"/>
          <ac:picMkLst>
            <pc:docMk/>
            <pc:sldMk cId="942752155" sldId="501"/>
            <ac:picMk id="8" creationId="{66B8DB95-78EC-F492-7DD8-840EA0333C51}"/>
          </ac:picMkLst>
        </pc:picChg>
        <pc:picChg chg="add del mod">
          <ac:chgData name="Mazánek Pavel" userId="fa6648e3-8e04-47c0-9bec-84fb75cddd77" providerId="ADAL" clId="{46A32DE5-29D5-4E44-884B-BCB401D45643}" dt="2026-04-19T15:53:42.437" v="2107" actId="478"/>
          <ac:picMkLst>
            <pc:docMk/>
            <pc:sldMk cId="942752155" sldId="501"/>
            <ac:picMk id="10" creationId="{AEB8180E-009A-8E5F-19C4-B1D273B3EBB4}"/>
          </ac:picMkLst>
        </pc:picChg>
        <pc:picChg chg="add mod">
          <ac:chgData name="Mazánek Pavel" userId="fa6648e3-8e04-47c0-9bec-84fb75cddd77" providerId="ADAL" clId="{46A32DE5-29D5-4E44-884B-BCB401D45643}" dt="2026-04-19T15:56:34.929" v="2129" actId="1076"/>
          <ac:picMkLst>
            <pc:docMk/>
            <pc:sldMk cId="942752155" sldId="501"/>
            <ac:picMk id="12" creationId="{6D51C202-385B-8871-F053-189D206348AA}"/>
          </ac:picMkLst>
        </pc:picChg>
        <pc:picChg chg="add del mod">
          <ac:chgData name="Mazánek Pavel" userId="fa6648e3-8e04-47c0-9bec-84fb75cddd77" providerId="ADAL" clId="{46A32DE5-29D5-4E44-884B-BCB401D45643}" dt="2026-04-19T15:54:53.917" v="2115" actId="478"/>
          <ac:picMkLst>
            <pc:docMk/>
            <pc:sldMk cId="942752155" sldId="501"/>
            <ac:picMk id="14" creationId="{E317678F-2442-E700-B14E-BC16C4B6472A}"/>
          </ac:picMkLst>
        </pc:picChg>
        <pc:picChg chg="add mod">
          <ac:chgData name="Mazánek Pavel" userId="fa6648e3-8e04-47c0-9bec-84fb75cddd77" providerId="ADAL" clId="{46A32DE5-29D5-4E44-884B-BCB401D45643}" dt="2026-04-19T15:55:17.362" v="2119" actId="1076"/>
          <ac:picMkLst>
            <pc:docMk/>
            <pc:sldMk cId="942752155" sldId="501"/>
            <ac:picMk id="16" creationId="{A9D218BF-6FCC-001D-7D0C-E15F2A3ECEA6}"/>
          </ac:picMkLst>
        </pc:picChg>
        <pc:picChg chg="add mod">
          <ac:chgData name="Mazánek Pavel" userId="fa6648e3-8e04-47c0-9bec-84fb75cddd77" providerId="ADAL" clId="{46A32DE5-29D5-4E44-884B-BCB401D45643}" dt="2026-04-19T15:56:36.234" v="2130" actId="1076"/>
          <ac:picMkLst>
            <pc:docMk/>
            <pc:sldMk cId="942752155" sldId="501"/>
            <ac:picMk id="18" creationId="{29EBCE1B-D3B7-33A6-FC08-4F713ED169C9}"/>
          </ac:picMkLst>
        </pc:picChg>
      </pc:sldChg>
      <pc:sldChg chg="add del">
        <pc:chgData name="Mazánek Pavel" userId="fa6648e3-8e04-47c0-9bec-84fb75cddd77" providerId="ADAL" clId="{46A32DE5-29D5-4E44-884B-BCB401D45643}" dt="2026-04-19T16:10:02.220" v="2364" actId="47"/>
        <pc:sldMkLst>
          <pc:docMk/>
          <pc:sldMk cId="615112750" sldId="502"/>
        </pc:sldMkLst>
      </pc:sldChg>
      <pc:sldChg chg="modSp add del mod">
        <pc:chgData name="Mazánek Pavel" userId="fa6648e3-8e04-47c0-9bec-84fb75cddd77" providerId="ADAL" clId="{46A32DE5-29D5-4E44-884B-BCB401D45643}" dt="2026-04-19T16:55:01.589" v="4841" actId="47"/>
        <pc:sldMkLst>
          <pc:docMk/>
          <pc:sldMk cId="3117161563" sldId="503"/>
        </pc:sldMkLst>
      </pc:sldChg>
      <pc:sldChg chg="modSp add mod">
        <pc:chgData name="Mazánek Pavel" userId="fa6648e3-8e04-47c0-9bec-84fb75cddd77" providerId="ADAL" clId="{46A32DE5-29D5-4E44-884B-BCB401D45643}" dt="2026-04-19T16:25:20.944" v="2993" actId="20577"/>
        <pc:sldMkLst>
          <pc:docMk/>
          <pc:sldMk cId="1936643509" sldId="504"/>
        </pc:sldMkLst>
        <pc:spChg chg="mod">
          <ac:chgData name="Mazánek Pavel" userId="fa6648e3-8e04-47c0-9bec-84fb75cddd77" providerId="ADAL" clId="{46A32DE5-29D5-4E44-884B-BCB401D45643}" dt="2026-04-19T16:25:20.944" v="2993" actId="20577"/>
          <ac:spMkLst>
            <pc:docMk/>
            <pc:sldMk cId="1936643509" sldId="504"/>
            <ac:spMk id="2" creationId="{D3BEBAC7-7302-8E2A-3C8E-DC36B365C371}"/>
          </ac:spMkLst>
        </pc:spChg>
        <pc:spChg chg="mod">
          <ac:chgData name="Mazánek Pavel" userId="fa6648e3-8e04-47c0-9bec-84fb75cddd77" providerId="ADAL" clId="{46A32DE5-29D5-4E44-884B-BCB401D45643}" dt="2026-04-19T15:41:07.598" v="1546" actId="113"/>
          <ac:spMkLst>
            <pc:docMk/>
            <pc:sldMk cId="1936643509" sldId="504"/>
            <ac:spMk id="3" creationId="{28A31C6F-E11E-2845-C201-195B50085A43}"/>
          </ac:spMkLst>
        </pc:spChg>
      </pc:sldChg>
      <pc:sldChg chg="addSp modSp add mod ord">
        <pc:chgData name="Mazánek Pavel" userId="fa6648e3-8e04-47c0-9bec-84fb75cddd77" providerId="ADAL" clId="{46A32DE5-29D5-4E44-884B-BCB401D45643}" dt="2026-04-19T16:13:51.977" v="2545" actId="20577"/>
        <pc:sldMkLst>
          <pc:docMk/>
          <pc:sldMk cId="3703324995" sldId="505"/>
        </pc:sldMkLst>
        <pc:spChg chg="mod">
          <ac:chgData name="Mazánek Pavel" userId="fa6648e3-8e04-47c0-9bec-84fb75cddd77" providerId="ADAL" clId="{46A32DE5-29D5-4E44-884B-BCB401D45643}" dt="2026-04-19T16:13:51.977" v="2545" actId="20577"/>
          <ac:spMkLst>
            <pc:docMk/>
            <pc:sldMk cId="3703324995" sldId="505"/>
            <ac:spMk id="3" creationId="{9126BBCE-7C6D-FD53-4D9C-EB9E41068B38}"/>
          </ac:spMkLst>
        </pc:spChg>
        <pc:picChg chg="add mod">
          <ac:chgData name="Mazánek Pavel" userId="fa6648e3-8e04-47c0-9bec-84fb75cddd77" providerId="ADAL" clId="{46A32DE5-29D5-4E44-884B-BCB401D45643}" dt="2026-04-19T15:59:44.398" v="2156" actId="1076"/>
          <ac:picMkLst>
            <pc:docMk/>
            <pc:sldMk cId="3703324995" sldId="505"/>
            <ac:picMk id="8" creationId="{2CC73522-0834-AE40-F892-3F46A345DFF2}"/>
          </ac:picMkLst>
        </pc:picChg>
      </pc:sldChg>
      <pc:sldChg chg="addSp delSp modSp add mod">
        <pc:chgData name="Mazánek Pavel" userId="fa6648e3-8e04-47c0-9bec-84fb75cddd77" providerId="ADAL" clId="{46A32DE5-29D5-4E44-884B-BCB401D45643}" dt="2026-04-19T16:23:44.593" v="2932" actId="6549"/>
        <pc:sldMkLst>
          <pc:docMk/>
          <pc:sldMk cId="2960117431" sldId="506"/>
        </pc:sldMkLst>
        <pc:spChg chg="mod">
          <ac:chgData name="Mazánek Pavel" userId="fa6648e3-8e04-47c0-9bec-84fb75cddd77" providerId="ADAL" clId="{46A32DE5-29D5-4E44-884B-BCB401D45643}" dt="2026-04-19T16:23:44.593" v="2932" actId="6549"/>
          <ac:spMkLst>
            <pc:docMk/>
            <pc:sldMk cId="2960117431" sldId="506"/>
            <ac:spMk id="2" creationId="{4CF59254-AED0-0ED8-C667-62C0B96AA783}"/>
          </ac:spMkLst>
        </pc:spChg>
        <pc:spChg chg="mod">
          <ac:chgData name="Mazánek Pavel" userId="fa6648e3-8e04-47c0-9bec-84fb75cddd77" providerId="ADAL" clId="{46A32DE5-29D5-4E44-884B-BCB401D45643}" dt="2026-04-19T16:23:08.040" v="2918" actId="14100"/>
          <ac:spMkLst>
            <pc:docMk/>
            <pc:sldMk cId="2960117431" sldId="506"/>
            <ac:spMk id="7" creationId="{C7563D99-AA9C-D8CE-9A35-900BF8047F3F}"/>
          </ac:spMkLst>
        </pc:spChg>
        <pc:spChg chg="add del mod">
          <ac:chgData name="Mazánek Pavel" userId="fa6648e3-8e04-47c0-9bec-84fb75cddd77" providerId="ADAL" clId="{46A32DE5-29D5-4E44-884B-BCB401D45643}" dt="2026-04-19T16:11:45.699" v="2461" actId="478"/>
          <ac:spMkLst>
            <pc:docMk/>
            <pc:sldMk cId="2960117431" sldId="506"/>
            <ac:spMk id="9" creationId="{F443E885-F1F6-E5F9-F4C3-347A7D1B9B76}"/>
          </ac:spMkLst>
        </pc:spChg>
        <pc:picChg chg="add del">
          <ac:chgData name="Mazánek Pavel" userId="fa6648e3-8e04-47c0-9bec-84fb75cddd77" providerId="ADAL" clId="{46A32DE5-29D5-4E44-884B-BCB401D45643}" dt="2026-04-19T16:10:32.715" v="2390" actId="478"/>
          <ac:picMkLst>
            <pc:docMk/>
            <pc:sldMk cId="2960117431" sldId="506"/>
            <ac:picMk id="8" creationId="{217060AC-2EA8-E4C8-6F38-BF87E927120F}"/>
          </ac:picMkLst>
        </pc:picChg>
        <pc:picChg chg="add del mod">
          <ac:chgData name="Mazánek Pavel" userId="fa6648e3-8e04-47c0-9bec-84fb75cddd77" providerId="ADAL" clId="{46A32DE5-29D5-4E44-884B-BCB401D45643}" dt="2026-04-19T16:22:02.745" v="2904" actId="478"/>
          <ac:picMkLst>
            <pc:docMk/>
            <pc:sldMk cId="2960117431" sldId="506"/>
            <ac:picMk id="11" creationId="{ED97FA53-B0C0-CC53-842D-9D7BDE5D3289}"/>
          </ac:picMkLst>
        </pc:picChg>
        <pc:picChg chg="add del">
          <ac:chgData name="Mazánek Pavel" userId="fa6648e3-8e04-47c0-9bec-84fb75cddd77" providerId="ADAL" clId="{46A32DE5-29D5-4E44-884B-BCB401D45643}" dt="2026-04-19T16:22:28.911" v="2906" actId="478"/>
          <ac:picMkLst>
            <pc:docMk/>
            <pc:sldMk cId="2960117431" sldId="506"/>
            <ac:picMk id="13" creationId="{811F0FEE-3832-3C00-9EBC-AC1F97CEB7EB}"/>
          </ac:picMkLst>
        </pc:picChg>
        <pc:picChg chg="add mod">
          <ac:chgData name="Mazánek Pavel" userId="fa6648e3-8e04-47c0-9bec-84fb75cddd77" providerId="ADAL" clId="{46A32DE5-29D5-4E44-884B-BCB401D45643}" dt="2026-04-19T16:22:53.457" v="2911" actId="14100"/>
          <ac:picMkLst>
            <pc:docMk/>
            <pc:sldMk cId="2960117431" sldId="506"/>
            <ac:picMk id="15" creationId="{20F10BBE-57D9-FEC8-4973-EFA651FC6D20}"/>
          </ac:picMkLst>
        </pc:picChg>
      </pc:sldChg>
      <pc:sldChg chg="addSp delSp modSp add mod ord">
        <pc:chgData name="Mazánek Pavel" userId="fa6648e3-8e04-47c0-9bec-84fb75cddd77" providerId="ADAL" clId="{46A32DE5-29D5-4E44-884B-BCB401D45643}" dt="2026-04-19T17:02:03.712" v="5324" actId="1076"/>
        <pc:sldMkLst>
          <pc:docMk/>
          <pc:sldMk cId="105948010" sldId="507"/>
        </pc:sldMkLst>
        <pc:spChg chg="mod">
          <ac:chgData name="Mazánek Pavel" userId="fa6648e3-8e04-47c0-9bec-84fb75cddd77" providerId="ADAL" clId="{46A32DE5-29D5-4E44-884B-BCB401D45643}" dt="2026-04-19T16:39:39.477" v="4049" actId="20577"/>
          <ac:spMkLst>
            <pc:docMk/>
            <pc:sldMk cId="105948010" sldId="507"/>
            <ac:spMk id="2" creationId="{83FB6BFE-5B2B-9672-6811-824872B3D45F}"/>
          </ac:spMkLst>
        </pc:spChg>
        <pc:spChg chg="mod">
          <ac:chgData name="Mazánek Pavel" userId="fa6648e3-8e04-47c0-9bec-84fb75cddd77" providerId="ADAL" clId="{46A32DE5-29D5-4E44-884B-BCB401D45643}" dt="2026-04-19T16:39:32.961" v="4011" actId="20577"/>
          <ac:spMkLst>
            <pc:docMk/>
            <pc:sldMk cId="105948010" sldId="507"/>
            <ac:spMk id="7" creationId="{5DA3B4A6-0ACF-EEB6-D8D9-00FC36E1C336}"/>
          </ac:spMkLst>
        </pc:spChg>
        <pc:spChg chg="add mod">
          <ac:chgData name="Mazánek Pavel" userId="fa6648e3-8e04-47c0-9bec-84fb75cddd77" providerId="ADAL" clId="{46A32DE5-29D5-4E44-884B-BCB401D45643}" dt="2026-04-19T16:48:40.845" v="4777" actId="20577"/>
          <ac:spMkLst>
            <pc:docMk/>
            <pc:sldMk cId="105948010" sldId="507"/>
            <ac:spMk id="8" creationId="{31ABBE12-926E-147A-B3DA-4F5C58EDDA84}"/>
          </ac:spMkLst>
        </pc:spChg>
        <pc:picChg chg="add mod">
          <ac:chgData name="Mazánek Pavel" userId="fa6648e3-8e04-47c0-9bec-84fb75cddd77" providerId="ADAL" clId="{46A32DE5-29D5-4E44-884B-BCB401D45643}" dt="2026-04-19T17:02:03.712" v="5324" actId="1076"/>
          <ac:picMkLst>
            <pc:docMk/>
            <pc:sldMk cId="105948010" sldId="507"/>
            <ac:picMk id="10" creationId="{FC251257-95DD-EE99-45AF-684EBDAAF55A}"/>
          </ac:picMkLst>
        </pc:picChg>
        <pc:picChg chg="del">
          <ac:chgData name="Mazánek Pavel" userId="fa6648e3-8e04-47c0-9bec-84fb75cddd77" providerId="ADAL" clId="{46A32DE5-29D5-4E44-884B-BCB401D45643}" dt="2026-04-19T16:24:47.418" v="2981" actId="478"/>
          <ac:picMkLst>
            <pc:docMk/>
            <pc:sldMk cId="105948010" sldId="507"/>
            <ac:picMk id="15" creationId="{E30690F0-709D-683B-04D1-FC155EB9A47B}"/>
          </ac:picMkLst>
        </pc:picChg>
      </pc:sldChg>
      <pc:sldChg chg="addSp modSp add mod ord">
        <pc:chgData name="Mazánek Pavel" userId="fa6648e3-8e04-47c0-9bec-84fb75cddd77" providerId="ADAL" clId="{46A32DE5-29D5-4E44-884B-BCB401D45643}" dt="2026-04-19T16:50:35.523" v="4814" actId="1076"/>
        <pc:sldMkLst>
          <pc:docMk/>
          <pc:sldMk cId="1388971897" sldId="508"/>
        </pc:sldMkLst>
        <pc:spChg chg="mod">
          <ac:chgData name="Mazánek Pavel" userId="fa6648e3-8e04-47c0-9bec-84fb75cddd77" providerId="ADAL" clId="{46A32DE5-29D5-4E44-884B-BCB401D45643}" dt="2026-04-19T16:37:38.662" v="3921" actId="6549"/>
          <ac:spMkLst>
            <pc:docMk/>
            <pc:sldMk cId="1388971897" sldId="508"/>
            <ac:spMk id="2" creationId="{9D2791CD-6F46-5CE7-DFA2-4D113A8C5155}"/>
          </ac:spMkLst>
        </pc:spChg>
        <pc:spChg chg="mod">
          <ac:chgData name="Mazánek Pavel" userId="fa6648e3-8e04-47c0-9bec-84fb75cddd77" providerId="ADAL" clId="{46A32DE5-29D5-4E44-884B-BCB401D45643}" dt="2026-04-19T16:39:08.023" v="4004" actId="14100"/>
          <ac:spMkLst>
            <pc:docMk/>
            <pc:sldMk cId="1388971897" sldId="508"/>
            <ac:spMk id="7" creationId="{B8D40717-4C0C-E9DE-027D-FA65312C8514}"/>
          </ac:spMkLst>
        </pc:spChg>
        <pc:picChg chg="add mod">
          <ac:chgData name="Mazánek Pavel" userId="fa6648e3-8e04-47c0-9bec-84fb75cddd77" providerId="ADAL" clId="{46A32DE5-29D5-4E44-884B-BCB401D45643}" dt="2026-04-19T16:50:35.523" v="4814" actId="1076"/>
          <ac:picMkLst>
            <pc:docMk/>
            <pc:sldMk cId="1388971897" sldId="508"/>
            <ac:picMk id="9" creationId="{2944FD4A-F97A-6992-7F01-BF39BF0976A7}"/>
          </ac:picMkLst>
        </pc:picChg>
      </pc:sldChg>
      <pc:sldChg chg="addSp modSp add mod">
        <pc:chgData name="Mazánek Pavel" userId="fa6648e3-8e04-47c0-9bec-84fb75cddd77" providerId="ADAL" clId="{46A32DE5-29D5-4E44-884B-BCB401D45643}" dt="2026-04-19T17:06:25.539" v="5392" actId="1076"/>
        <pc:sldMkLst>
          <pc:docMk/>
          <pc:sldMk cId="1957733724" sldId="509"/>
        </pc:sldMkLst>
        <pc:spChg chg="mod">
          <ac:chgData name="Mazánek Pavel" userId="fa6648e3-8e04-47c0-9bec-84fb75cddd77" providerId="ADAL" clId="{46A32DE5-29D5-4E44-884B-BCB401D45643}" dt="2026-04-19T16:50:06.956" v="4811" actId="20577"/>
          <ac:spMkLst>
            <pc:docMk/>
            <pc:sldMk cId="1957733724" sldId="509"/>
            <ac:spMk id="2" creationId="{BCD4ABBD-F716-64D9-34F7-CA294245AA9D}"/>
          </ac:spMkLst>
        </pc:spChg>
        <pc:spChg chg="mod">
          <ac:chgData name="Mazánek Pavel" userId="fa6648e3-8e04-47c0-9bec-84fb75cddd77" providerId="ADAL" clId="{46A32DE5-29D5-4E44-884B-BCB401D45643}" dt="2026-04-19T16:51:51.131" v="4816" actId="20577"/>
          <ac:spMkLst>
            <pc:docMk/>
            <pc:sldMk cId="1957733724" sldId="509"/>
            <ac:spMk id="8" creationId="{49A59230-737A-F9CE-3964-ED8675E0BE20}"/>
          </ac:spMkLst>
        </pc:spChg>
        <pc:spChg chg="add mod">
          <ac:chgData name="Mazánek Pavel" userId="fa6648e3-8e04-47c0-9bec-84fb75cddd77" providerId="ADAL" clId="{46A32DE5-29D5-4E44-884B-BCB401D45643}" dt="2026-04-19T16:55:09.414" v="4842"/>
          <ac:spMkLst>
            <pc:docMk/>
            <pc:sldMk cId="1957733724" sldId="509"/>
            <ac:spMk id="9" creationId="{FC0B79D4-0F44-9FA0-8BA1-58997A174063}"/>
          </ac:spMkLst>
        </pc:spChg>
        <pc:spChg chg="add mod">
          <ac:chgData name="Mazánek Pavel" userId="fa6648e3-8e04-47c0-9bec-84fb75cddd77" providerId="ADAL" clId="{46A32DE5-29D5-4E44-884B-BCB401D45643}" dt="2026-04-19T16:55:14.370" v="4843"/>
          <ac:spMkLst>
            <pc:docMk/>
            <pc:sldMk cId="1957733724" sldId="509"/>
            <ac:spMk id="10" creationId="{80924A24-2571-313B-64EC-EBA55CE4977A}"/>
          </ac:spMkLst>
        </pc:spChg>
        <pc:spChg chg="add mod">
          <ac:chgData name="Mazánek Pavel" userId="fa6648e3-8e04-47c0-9bec-84fb75cddd77" providerId="ADAL" clId="{46A32DE5-29D5-4E44-884B-BCB401D45643}" dt="2026-04-19T17:06:25.539" v="5392" actId="1076"/>
          <ac:spMkLst>
            <pc:docMk/>
            <pc:sldMk cId="1957733724" sldId="509"/>
            <ac:spMk id="11" creationId="{E20E6CA1-9A11-03D6-76F8-AC4FF4A52BAB}"/>
          </ac:spMkLst>
        </pc:spChg>
        <pc:picChg chg="add mod">
          <ac:chgData name="Mazánek Pavel" userId="fa6648e3-8e04-47c0-9bec-84fb75cddd77" providerId="ADAL" clId="{46A32DE5-29D5-4E44-884B-BCB401D45643}" dt="2026-04-19T17:01:51.285" v="5322" actId="1076"/>
          <ac:picMkLst>
            <pc:docMk/>
            <pc:sldMk cId="1957733724" sldId="509"/>
            <ac:picMk id="13" creationId="{A5AC3E51-E20F-6897-6650-0A05C9BFBB25}"/>
          </ac:picMkLst>
        </pc:picChg>
      </pc:sldChg>
      <pc:sldChg chg="addSp modSp add mod">
        <pc:chgData name="Mazánek Pavel" userId="fa6648e3-8e04-47c0-9bec-84fb75cddd77" providerId="ADAL" clId="{46A32DE5-29D5-4E44-884B-BCB401D45643}" dt="2026-04-20T08:43:21.840" v="6414" actId="20577"/>
        <pc:sldMkLst>
          <pc:docMk/>
          <pc:sldMk cId="1728572925" sldId="510"/>
        </pc:sldMkLst>
        <pc:spChg chg="mod">
          <ac:chgData name="Mazánek Pavel" userId="fa6648e3-8e04-47c0-9bec-84fb75cddd77" providerId="ADAL" clId="{46A32DE5-29D5-4E44-884B-BCB401D45643}" dt="2026-04-19T17:06:45.017" v="5426" actId="20577"/>
          <ac:spMkLst>
            <pc:docMk/>
            <pc:sldMk cId="1728572925" sldId="510"/>
            <ac:spMk id="2" creationId="{434B2064-4FB8-460D-CE9A-4C6F7D31A39D}"/>
          </ac:spMkLst>
        </pc:spChg>
        <pc:spChg chg="add mod">
          <ac:chgData name="Mazánek Pavel" userId="fa6648e3-8e04-47c0-9bec-84fb75cddd77" providerId="ADAL" clId="{46A32DE5-29D5-4E44-884B-BCB401D45643}" dt="2026-04-20T08:43:21.840" v="6414" actId="20577"/>
          <ac:spMkLst>
            <pc:docMk/>
            <pc:sldMk cId="1728572925" sldId="510"/>
            <ac:spMk id="9" creationId="{FB56E730-B94A-B869-BD1E-836D22D627B5}"/>
          </ac:spMkLst>
        </pc:spChg>
        <pc:spChg chg="mod">
          <ac:chgData name="Mazánek Pavel" userId="fa6648e3-8e04-47c0-9bec-84fb75cddd77" providerId="ADAL" clId="{46A32DE5-29D5-4E44-884B-BCB401D45643}" dt="2026-04-19T17:05:51.633" v="5388" actId="20577"/>
          <ac:spMkLst>
            <pc:docMk/>
            <pc:sldMk cId="1728572925" sldId="510"/>
            <ac:spMk id="11" creationId="{B89F09D8-FC03-B45F-08AE-F3E80F19A49A}"/>
          </ac:spMkLst>
        </pc:spChg>
        <pc:picChg chg="add mod">
          <ac:chgData name="Mazánek Pavel" userId="fa6648e3-8e04-47c0-9bec-84fb75cddd77" providerId="ADAL" clId="{46A32DE5-29D5-4E44-884B-BCB401D45643}" dt="2026-04-19T17:12:45.786" v="6110" actId="1076"/>
          <ac:picMkLst>
            <pc:docMk/>
            <pc:sldMk cId="1728572925" sldId="510"/>
            <ac:picMk id="10" creationId="{3DB9A9E8-412E-9B49-1980-4A7393D6CB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914400"/>
            <a:ext cx="4572225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49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B0F0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1524000" y="522198"/>
            <a:ext cx="9144000" cy="1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buntu"/>
              <a:buChar char="●"/>
              <a:defRPr sz="6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487375" y="2521401"/>
            <a:ext cx="91440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Ubuntu"/>
              <a:buNone/>
              <a:defRPr sz="2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17361" y="3387501"/>
            <a:ext cx="2357269" cy="316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1_1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0" y="0"/>
            <a:ext cx="12192000" cy="876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ctrTitle"/>
          </p:nvPr>
        </p:nvSpPr>
        <p:spPr>
          <a:xfrm>
            <a:off x="458700" y="144000"/>
            <a:ext cx="84411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●"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8700" y="1080000"/>
            <a:ext cx="11274600" cy="50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83456" y="76000"/>
            <a:ext cx="2549842" cy="7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9354100" y="6478575"/>
            <a:ext cx="144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0849400" y="6478575"/>
            <a:ext cx="88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lvl="1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lvl="2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lvl="3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lvl="4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lvl="5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lvl="6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lvl="7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lvl="8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458700" y="6478575"/>
            <a:ext cx="884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Color">
  <p:cSld name="TITLE_1_1_1_1_1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458700" y="144000"/>
            <a:ext cx="84411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Ubuntu"/>
              <a:buChar char="●"/>
              <a:defRPr sz="36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8700" y="1080000"/>
            <a:ext cx="5410500" cy="50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322800" y="1080000"/>
            <a:ext cx="5410500" cy="50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9354100" y="6478575"/>
            <a:ext cx="144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10849400" y="6478575"/>
            <a:ext cx="88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lvl="1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lvl="2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lvl="3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lvl="4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lvl="5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lvl="6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lvl="7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lvl="8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4"/>
          </p:nvPr>
        </p:nvSpPr>
        <p:spPr>
          <a:xfrm>
            <a:off x="458700" y="6478575"/>
            <a:ext cx="884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83450" y="86797"/>
            <a:ext cx="2549852" cy="72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no strip 1">
  <p:cSld name="CUSTOM_1_1">
    <p:bg>
      <p:bgPr>
        <a:solidFill>
          <a:srgbClr val="11111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246125" y="63600"/>
            <a:ext cx="104847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1242000" y="845700"/>
            <a:ext cx="5085300" cy="5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Ubuntu"/>
              <a:buChar char="●"/>
              <a:defRPr sz="2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"/>
              <a:buChar char="○"/>
              <a:defRPr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2"/>
          </p:nvPr>
        </p:nvSpPr>
        <p:spPr>
          <a:xfrm>
            <a:off x="6645525" y="845700"/>
            <a:ext cx="5085300" cy="5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Ubuntu"/>
              <a:buChar char="●"/>
              <a:defRPr sz="2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"/>
              <a:buChar char="○"/>
              <a:defRPr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3"/>
          </p:nvPr>
        </p:nvSpPr>
        <p:spPr>
          <a:xfrm>
            <a:off x="9354100" y="6478575"/>
            <a:ext cx="144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10849400" y="6478575"/>
            <a:ext cx="88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lvl="1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lvl="2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lvl="3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lvl="4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lvl="5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lvl="6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lvl="7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lvl="8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4"/>
          </p:nvPr>
        </p:nvSpPr>
        <p:spPr>
          <a:xfrm>
            <a:off x="1248600" y="6478575"/>
            <a:ext cx="805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5"/>
          </p:nvPr>
        </p:nvSpPr>
        <p:spPr>
          <a:xfrm>
            <a:off x="0" y="1753025"/>
            <a:ext cx="1246200" cy="4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●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○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■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●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○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■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●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○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■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1" y="77817"/>
            <a:ext cx="1246200" cy="1673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110500" y="6478575"/>
            <a:ext cx="6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1pPr>
            <a:lvl2pPr marL="0" lvl="1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2pPr>
            <a:lvl3pPr marL="0" lvl="2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3pPr>
            <a:lvl4pPr marL="0" lvl="3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4pPr>
            <a:lvl5pPr marL="0" lvl="4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5pPr>
            <a:lvl6pPr marL="0" lvl="5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6pPr>
            <a:lvl7pPr marL="0" lvl="6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7pPr>
            <a:lvl8pPr marL="0" lvl="7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8pPr>
            <a:lvl9pPr marL="0" lvl="8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61" r:id="rId3"/>
    <p:sldLayoutId id="214748366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ved=2ahUKEwiGiPz56MiFAxUfwAIHHdrwBRYQFnoECAcQAQ&amp;url=https%3A%2F%2Fnis2.nukib.gov.cz%2F&amp;usg=AOvVaw06Ap5UwRL-5DLbUijnXLB7&amp;opi=8997844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DA834-22D2-460E-BAF8-F33C9C403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468" y="522201"/>
            <a:ext cx="9769813" cy="1999200"/>
          </a:xfrm>
        </p:spPr>
        <p:txBody>
          <a:bodyPr/>
          <a:lstStyle/>
          <a:p>
            <a:pPr>
              <a:buNone/>
            </a:pPr>
            <a:r>
              <a:rPr lang="cs-CZ" sz="4400" dirty="0"/>
              <a:t>Zavedení zákona o kybernetické bezpečnosti do firem v nižším režimu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0B1A6B-00AB-4810-91E8-B177CA134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Kyberbezpečnost pro průmysl 2026</a:t>
            </a:r>
          </a:p>
        </p:txBody>
      </p:sp>
    </p:spTree>
    <p:extLst>
      <p:ext uri="{BB962C8B-B14F-4D97-AF65-F5344CB8AC3E}">
        <p14:creationId xmlns:p14="http://schemas.microsoft.com/office/powerpoint/2010/main" val="6729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899EC-A58E-2949-ADFE-EEA1FAB88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59254-AED0-0ED8-C667-62C0B96AA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Jak začít – příprava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76766A-C93C-9159-8C31-3102ACE76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0" y="1217055"/>
            <a:ext cx="10390700" cy="4668590"/>
          </a:xfrm>
        </p:spPr>
        <p:txBody>
          <a:bodyPr/>
          <a:lstStyle/>
          <a:p>
            <a:pPr marL="8890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9919A2-674E-6ED6-4102-6B02E84EB91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DA7F44-63DB-B6A4-7B9B-C5ABB04719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10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A09398D-276F-A0E1-0C29-6B39C94F977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5100" indent="0" algn="ctr">
              <a:buNone/>
            </a:pPr>
            <a:r>
              <a:rPr lang="cs-CZ" sz="1000" b="1" i="0" dirty="0">
                <a:solidFill>
                  <a:schemeClr val="bg1"/>
                </a:solidFill>
                <a:effectLst/>
                <a:highlight>
                  <a:srgbClr val="201D34"/>
                </a:highlight>
                <a:latin typeface="Arial" panose="020B0604020202020204" pitchFamily="34" charset="0"/>
              </a:rPr>
              <a:t>TLP:WHITE</a:t>
            </a:r>
            <a:endParaRPr lang="cs-CZ" dirty="0">
              <a:solidFill>
                <a:schemeClr val="bg1"/>
              </a:solidFill>
              <a:highlight>
                <a:srgbClr val="201D34"/>
              </a:highlight>
            </a:endParaRP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C7563D99-AA9C-D8CE-9A35-900BF8047F3F}"/>
              </a:ext>
            </a:extLst>
          </p:cNvPr>
          <p:cNvSpPr txBox="1">
            <a:spLocks/>
          </p:cNvSpPr>
          <p:nvPr/>
        </p:nvSpPr>
        <p:spPr>
          <a:xfrm>
            <a:off x="458701" y="1217055"/>
            <a:ext cx="6720312" cy="466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Zajímat se (účast na této přednášce +++)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Určení osoby pověřené za kybernetickou bezpečnost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YouTube kanál NÚKIB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registrace, Portál, nZKB a vyhlášky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Podpůrné materiály na Portálu NÚKIB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Osvěta – pro vrcholné vedení a osoby pověřené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558800" lvl="1" indent="0">
              <a:buFont typeface="Ubuntu"/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0F10BBE-57D9-FEC8-4973-EFA651FC6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990" y="2005125"/>
            <a:ext cx="5548009" cy="32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1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4CAA6-7902-AD65-2131-3E082A962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791CD-6F46-5CE7-DFA2-4D113A8C5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Jak začít – co budeme dělat?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5957F5-8D7A-BF25-8461-1DEFAB323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0" y="1217055"/>
            <a:ext cx="10390700" cy="4668590"/>
          </a:xfrm>
        </p:spPr>
        <p:txBody>
          <a:bodyPr/>
          <a:lstStyle/>
          <a:p>
            <a:pPr marL="8890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EAAF46-5E1E-00EE-7EBB-DBFE6B667E1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9F2476-F88C-7A7C-FEE9-5A05F45BD9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11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4C4A0D6-0221-B84F-1428-924FC7208DD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5100" indent="0" algn="ctr">
              <a:buNone/>
            </a:pPr>
            <a:r>
              <a:rPr lang="cs-CZ" sz="1000" b="1" i="0" dirty="0">
                <a:solidFill>
                  <a:schemeClr val="bg1"/>
                </a:solidFill>
                <a:effectLst/>
                <a:highlight>
                  <a:srgbClr val="201D34"/>
                </a:highlight>
                <a:latin typeface="Arial" panose="020B0604020202020204" pitchFamily="34" charset="0"/>
              </a:rPr>
              <a:t>TLP:WHITE</a:t>
            </a:r>
            <a:endParaRPr lang="cs-CZ" dirty="0">
              <a:solidFill>
                <a:schemeClr val="bg1"/>
              </a:solidFill>
              <a:highlight>
                <a:srgbClr val="201D34"/>
              </a:highlight>
            </a:endParaRP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B8D40717-4C0C-E9DE-027D-FA65312C8514}"/>
              </a:ext>
            </a:extLst>
          </p:cNvPr>
          <p:cNvSpPr txBox="1">
            <a:spLocks/>
          </p:cNvSpPr>
          <p:nvPr/>
        </p:nvSpPr>
        <p:spPr>
          <a:xfrm>
            <a:off x="458700" y="1217055"/>
            <a:ext cx="8344831" cy="466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Určení rozsahu řízení kybernetické bezpečnosti </a:t>
            </a:r>
            <a:r>
              <a:rPr lang="cs-CZ" u="sng" dirty="0">
                <a:solidFill>
                  <a:schemeClr val="tx1"/>
                </a:solidFill>
              </a:rPr>
              <a:t>pořádně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Primární aktiva – informace a služby (co se vlastně chráníme?)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Podpůrná aktiva – zaměstnanci, dodavatelé, technická aktiva (počítače, mobily, servery, stroje a vše mezi tím), budovy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Evidence aktiv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Zmapování aktuálního stavu („gap“ analýza, </a:t>
            </a:r>
            <a:r>
              <a:rPr lang="cs-CZ" dirty="0" err="1">
                <a:solidFill>
                  <a:schemeClr val="tx1"/>
                </a:solidFill>
              </a:rPr>
              <a:t>self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Přehled bezpečnostních opatření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Identifikování nedostatků a slepých míst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Informování vedení a naplánování dalších kroků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Stanovení priorit pro zavádění opatření a kontinuitu činností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558800" lvl="1" indent="0">
              <a:buFont typeface="Ubuntu"/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944FD4A-F97A-6992-7F01-BF39BF097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8368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7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FE1D7-FE21-9145-93E8-41CD07788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B6BFE-5B2B-9672-6811-824872B3D4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Jak začít – neopominutelné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D09935-4739-D174-FF5D-C3D223A74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0" y="1217055"/>
            <a:ext cx="10390700" cy="4668590"/>
          </a:xfrm>
        </p:spPr>
        <p:txBody>
          <a:bodyPr/>
          <a:lstStyle/>
          <a:p>
            <a:pPr marL="8890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02DB3A-BE99-DE4C-4DC6-CDB068CF9ED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6E9910-AED9-A030-B18E-746B87032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12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1EAC493-4AC7-3C2E-DD34-FB916BE6893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5100" indent="0" algn="ctr">
              <a:buNone/>
            </a:pPr>
            <a:r>
              <a:rPr lang="cs-CZ" sz="1000" b="1" i="0" dirty="0">
                <a:solidFill>
                  <a:schemeClr val="bg1"/>
                </a:solidFill>
                <a:effectLst/>
                <a:highlight>
                  <a:srgbClr val="201D34"/>
                </a:highlight>
                <a:latin typeface="Arial" panose="020B0604020202020204" pitchFamily="34" charset="0"/>
              </a:rPr>
              <a:t>TLP:WHITE</a:t>
            </a:r>
            <a:endParaRPr lang="cs-CZ" dirty="0">
              <a:solidFill>
                <a:schemeClr val="bg1"/>
              </a:solidFill>
              <a:highlight>
                <a:srgbClr val="201D34"/>
              </a:highlight>
            </a:endParaRP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DA3B4A6-0ACF-EEB6-D8D9-00FC36E1C336}"/>
              </a:ext>
            </a:extLst>
          </p:cNvPr>
          <p:cNvSpPr txBox="1">
            <a:spLocks/>
          </p:cNvSpPr>
          <p:nvPr/>
        </p:nvSpPr>
        <p:spPr>
          <a:xfrm>
            <a:off x="458700" y="1217055"/>
            <a:ext cx="11274499" cy="466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558800" lvl="1" indent="0">
              <a:buFont typeface="Ubuntu"/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31ABBE12-926E-147A-B3DA-4F5C58EDDA84}"/>
              </a:ext>
            </a:extLst>
          </p:cNvPr>
          <p:cNvSpPr txBox="1">
            <a:spLocks/>
          </p:cNvSpPr>
          <p:nvPr/>
        </p:nvSpPr>
        <p:spPr>
          <a:xfrm>
            <a:off x="458700" y="1217055"/>
            <a:ext cx="9502423" cy="466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Pravidla pro manipulaci s technickými aktivy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Např. poučení zaměstnanců při předávání pracovního počítače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Bezpečnost lidských zdrojů – vzdělávání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Školení od NÚKIB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Požadavky na vrcholné vedení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Odpovědnost za firmu + školení od NÚKIB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Nastavení procesu řešení incidentů a jejich hlášení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Co je pro nás významný incident? – podpůrný materiál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Kontinuita činností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Příprava na to, když se incident stane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558800" lvl="1" indent="0">
              <a:buFont typeface="Ubuntu"/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C251257-95DD-EE99-45AF-684EBDAA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579" y="2049833"/>
            <a:ext cx="4497421" cy="299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0B0A7-D6E4-1162-2C80-C2087E5F2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4ABBD-F716-64D9-34F7-CA294245A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Jak pokračovat – vyhodnotitelné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111563-C7B2-5455-5FA2-485DB72A1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0" y="1217055"/>
            <a:ext cx="10390700" cy="4668590"/>
          </a:xfrm>
        </p:spPr>
        <p:txBody>
          <a:bodyPr/>
          <a:lstStyle/>
          <a:p>
            <a:pPr marL="8890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E6C22B-45FB-492C-C0BA-AB3E98EE1D9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048871-B0F9-048E-F4DF-81C93031FC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13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07E8E09-559B-355E-A912-942C2145693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5100" indent="0" algn="ctr">
              <a:buNone/>
            </a:pPr>
            <a:r>
              <a:rPr lang="cs-CZ" sz="1000" b="1" i="0" dirty="0">
                <a:solidFill>
                  <a:schemeClr val="bg1"/>
                </a:solidFill>
                <a:effectLst/>
                <a:highlight>
                  <a:srgbClr val="201D34"/>
                </a:highlight>
                <a:latin typeface="Arial" panose="020B0604020202020204" pitchFamily="34" charset="0"/>
              </a:rPr>
              <a:t>TLP:WHITE</a:t>
            </a:r>
            <a:endParaRPr lang="cs-CZ" dirty="0">
              <a:solidFill>
                <a:schemeClr val="bg1"/>
              </a:solidFill>
              <a:highlight>
                <a:srgbClr val="201D34"/>
              </a:highlight>
            </a:endParaRP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7E3AA042-696D-CA37-D9A0-BABEC5E80ED6}"/>
              </a:ext>
            </a:extLst>
          </p:cNvPr>
          <p:cNvSpPr txBox="1">
            <a:spLocks/>
          </p:cNvSpPr>
          <p:nvPr/>
        </p:nvSpPr>
        <p:spPr>
          <a:xfrm>
            <a:off x="458700" y="1217055"/>
            <a:ext cx="11274499" cy="466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558800" lvl="1" indent="0">
              <a:buFont typeface="Ubuntu"/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49A59230-737A-F9CE-3964-ED8675E0BE20}"/>
              </a:ext>
            </a:extLst>
          </p:cNvPr>
          <p:cNvSpPr txBox="1">
            <a:spLocks/>
          </p:cNvSpPr>
          <p:nvPr/>
        </p:nvSpPr>
        <p:spPr>
          <a:xfrm>
            <a:off x="458700" y="1217055"/>
            <a:ext cx="9502423" cy="466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558800" lvl="1" indent="0">
              <a:buFont typeface="Ubuntu"/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E20E6CA1-9A11-03D6-76F8-AC4FF4A52BAB}"/>
              </a:ext>
            </a:extLst>
          </p:cNvPr>
          <p:cNvSpPr txBox="1">
            <a:spLocks/>
          </p:cNvSpPr>
          <p:nvPr/>
        </p:nvSpPr>
        <p:spPr>
          <a:xfrm>
            <a:off x="458700" y="1217055"/>
            <a:ext cx="10708208" cy="466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Vycházíme z přehledu bezpečnostních opatření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Řízení přístupu, identit a jejich oprávnění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Detekce a zaznamenávání událostí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Komunikační sítě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Aplikační bezpečnost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Kryptografie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Většinou problematika IT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Nelze říct obecně, co je potřeba – kontext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Bude vyžadovat zdroje a prioritizaci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558800" lvl="1" indent="0">
              <a:buFont typeface="Ubuntu"/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5AC3E51-E20F-6897-6650-0A05C9BF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090" y="2014380"/>
            <a:ext cx="4610910" cy="30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3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35F08-5062-3ACB-0C15-1BFBC5F6F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B2064-4FB8-460D-CE9A-4C6F7D31A3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Doporučení – průmysl v nižším režimu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A5A5CA-7006-6AFA-58CD-D8E538F05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0" y="1217055"/>
            <a:ext cx="10390700" cy="4668590"/>
          </a:xfrm>
        </p:spPr>
        <p:txBody>
          <a:bodyPr/>
          <a:lstStyle/>
          <a:p>
            <a:pPr marL="8890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059E91-219E-5665-E6BA-B5F6B8B0686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31091A-56AB-1142-9DBB-76600B3795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14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7712CE6-C169-B86B-9A44-BFB9A10E09F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5100" indent="0" algn="ctr">
              <a:buNone/>
            </a:pPr>
            <a:r>
              <a:rPr lang="cs-CZ" sz="1000" b="1" i="0" dirty="0">
                <a:solidFill>
                  <a:schemeClr val="bg1"/>
                </a:solidFill>
                <a:effectLst/>
                <a:highlight>
                  <a:srgbClr val="201D34"/>
                </a:highlight>
                <a:latin typeface="Arial" panose="020B0604020202020204" pitchFamily="34" charset="0"/>
              </a:rPr>
              <a:t>TLP:WHITE</a:t>
            </a:r>
            <a:endParaRPr lang="cs-CZ" dirty="0">
              <a:solidFill>
                <a:schemeClr val="bg1"/>
              </a:solidFill>
              <a:highlight>
                <a:srgbClr val="201D34"/>
              </a:highlight>
            </a:endParaRP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AC7B97A9-1C16-E6C9-E317-7B509BC113BF}"/>
              </a:ext>
            </a:extLst>
          </p:cNvPr>
          <p:cNvSpPr txBox="1">
            <a:spLocks/>
          </p:cNvSpPr>
          <p:nvPr/>
        </p:nvSpPr>
        <p:spPr>
          <a:xfrm>
            <a:off x="458700" y="1217055"/>
            <a:ext cx="11274499" cy="466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558800" lvl="1" indent="0">
              <a:buFont typeface="Ubuntu"/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3B91B3DC-C326-61C2-F820-3CD8272C1473}"/>
              </a:ext>
            </a:extLst>
          </p:cNvPr>
          <p:cNvSpPr txBox="1">
            <a:spLocks/>
          </p:cNvSpPr>
          <p:nvPr/>
        </p:nvSpPr>
        <p:spPr>
          <a:xfrm>
            <a:off x="458700" y="1217055"/>
            <a:ext cx="9502423" cy="466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558800" lvl="1" indent="0">
              <a:buFont typeface="Ubuntu"/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B89F09D8-FC03-B45F-08AE-F3E80F19A49A}"/>
              </a:ext>
            </a:extLst>
          </p:cNvPr>
          <p:cNvSpPr txBox="1">
            <a:spLocks/>
          </p:cNvSpPr>
          <p:nvPr/>
        </p:nvSpPr>
        <p:spPr>
          <a:xfrm>
            <a:off x="575877" y="1217055"/>
            <a:ext cx="10708208" cy="466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558800" lvl="1" indent="0">
              <a:buFont typeface="Ubuntu"/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FB56E730-B94A-B869-BD1E-836D22D627B5}"/>
              </a:ext>
            </a:extLst>
          </p:cNvPr>
          <p:cNvSpPr txBox="1">
            <a:spLocks/>
          </p:cNvSpPr>
          <p:nvPr/>
        </p:nvSpPr>
        <p:spPr>
          <a:xfrm>
            <a:off x="458700" y="1217055"/>
            <a:ext cx="11535504" cy="466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Průmyslová technická aktiva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Zastaralost a podpora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Absence přehledu, detekce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Přístupnost z internetu + dodavatelé neomezeně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Segmentace prostředí (IT/OT)</a:t>
            </a:r>
          </a:p>
          <a:p>
            <a:r>
              <a:rPr lang="cs-CZ" dirty="0">
                <a:solidFill>
                  <a:schemeClr val="tx1"/>
                </a:solidFill>
              </a:rPr>
              <a:t>Přístupy z internetu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Nemít zabezpečené pouze heslem</a:t>
            </a:r>
          </a:p>
          <a:p>
            <a:r>
              <a:rPr lang="cs-CZ">
                <a:solidFill>
                  <a:schemeClr val="tx1"/>
                </a:solidFill>
              </a:rPr>
              <a:t>Perimetr a vystavené věci do </a:t>
            </a:r>
            <a:r>
              <a:rPr lang="cs-CZ" dirty="0">
                <a:solidFill>
                  <a:schemeClr val="tx1"/>
                </a:solidFill>
              </a:rPr>
              <a:t>internetu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Mít povědomí o úrovni jejich zabezpečení, aktualizovat</a:t>
            </a:r>
          </a:p>
          <a:p>
            <a:r>
              <a:rPr lang="cs-CZ" dirty="0">
                <a:solidFill>
                  <a:schemeClr val="tx1"/>
                </a:solidFill>
              </a:rPr>
              <a:t>Ochrana před škodlivým kódem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Vzdělávání, ochrana koncových zařízení, filtrace pošty</a:t>
            </a:r>
          </a:p>
          <a:p>
            <a:r>
              <a:rPr lang="cs-CZ" dirty="0">
                <a:solidFill>
                  <a:schemeClr val="tx1"/>
                </a:solidFill>
              </a:rPr>
              <a:t>Spoléhání se na fyzickou bezpečnost</a:t>
            </a:r>
          </a:p>
          <a:p>
            <a:pPr marL="558800" lvl="1" indent="0" algn="r">
              <a:buNone/>
            </a:pPr>
            <a:r>
              <a:rPr lang="cs-CZ" dirty="0">
                <a:solidFill>
                  <a:schemeClr val="tx1"/>
                </a:solidFill>
              </a:rPr>
              <a:t>Sdílené účty a hesla </a:t>
            </a: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558800" lvl="1" indent="0">
              <a:buFont typeface="Ubuntu"/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DB9A9E8-412E-9B49-1980-4A7393D6C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978" y="1761489"/>
            <a:ext cx="3335022" cy="33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7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D6F9CD7-07F9-0149-175A-A5FFF4CB4D0D}"/>
              </a:ext>
            </a:extLst>
          </p:cNvPr>
          <p:cNvSpPr txBox="1"/>
          <p:nvPr/>
        </p:nvSpPr>
        <p:spPr>
          <a:xfrm>
            <a:off x="1670229" y="1707619"/>
            <a:ext cx="88515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0" algn="ctr">
              <a:buNone/>
            </a:pPr>
            <a:r>
              <a:rPr lang="cs-CZ" sz="4800" b="1" dirty="0">
                <a:solidFill>
                  <a:schemeClr val="bg1"/>
                </a:solidFill>
                <a:latin typeface="Ubuntu" panose="020B0504030602030204" pitchFamily="34" charset="0"/>
              </a:rPr>
              <a:t>portal</a:t>
            </a:r>
            <a:r>
              <a:rPr lang="cs-CZ" sz="4800" b="1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.nukib.gov.cz</a:t>
            </a:r>
          </a:p>
          <a:p>
            <a:pPr marL="88900" indent="0" algn="ctr">
              <a:buNone/>
            </a:pPr>
            <a:endParaRPr lang="cs-CZ" sz="2400" b="0" i="0" u="none" strike="noStrike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  <a:p>
            <a:pPr marL="88900" indent="0" algn="ctr">
              <a:buNone/>
            </a:pPr>
            <a:r>
              <a:rPr lang="cs-CZ" sz="24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regulace@nukib.gov.cz</a:t>
            </a:r>
            <a:endParaRPr lang="cs-CZ" sz="2400" b="0" i="0" u="none" strike="noStrike" dirty="0">
              <a:solidFill>
                <a:schemeClr val="bg1"/>
              </a:solidFill>
              <a:effectLst/>
              <a:latin typeface="Ubuntu" panose="020B0504030602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24647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995D7-E3F3-429E-81E4-3142FE1AD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Představení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CFDC50-69DC-47FF-9883-67DB694FD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9" y="1217055"/>
            <a:ext cx="11058849" cy="4668590"/>
          </a:xfrm>
        </p:spPr>
        <p:txBody>
          <a:bodyPr/>
          <a:lstStyle/>
          <a:p>
            <a:pPr marL="88900" indent="0">
              <a:buNone/>
            </a:pPr>
            <a:r>
              <a:rPr lang="cs-CZ" dirty="0">
                <a:solidFill>
                  <a:schemeClr val="tx1"/>
                </a:solidFill>
              </a:rPr>
              <a:t>Pavel Mazánek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Odbor kontroly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Vedoucí oddělení, </a:t>
            </a:r>
            <a:r>
              <a:rPr lang="cs-CZ">
                <a:solidFill>
                  <a:schemeClr val="tx1"/>
                </a:solidFill>
              </a:rPr>
              <a:t>technický specialista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Provádění auditů a kontrol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Metodická podpora – zejména vyhlášky o bezpečnostních opatřeních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Transpozice NIS2 – bezpečnostní opatření pro vyšší a </a:t>
            </a:r>
            <a:r>
              <a:rPr lang="cs-CZ" b="1" dirty="0">
                <a:solidFill>
                  <a:schemeClr val="tx1"/>
                </a:solidFill>
              </a:rPr>
              <a:t>nižší režim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E493A8-15AF-4A03-A50E-63062260F4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ACBE36-5E68-4152-A75F-1EACBD0735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2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8CF7B7-6550-4DFF-8301-11134D5DE4C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5100" indent="0" algn="ctr">
              <a:buNone/>
            </a:pPr>
            <a:r>
              <a:rPr lang="cs-CZ" sz="1000" b="1" i="0" dirty="0">
                <a:solidFill>
                  <a:schemeClr val="bg1"/>
                </a:solidFill>
                <a:effectLst/>
                <a:highlight>
                  <a:srgbClr val="201D34"/>
                </a:highlight>
                <a:latin typeface="Arial" panose="020B0604020202020204" pitchFamily="34" charset="0"/>
              </a:rPr>
              <a:t>TLP:WHITE</a:t>
            </a:r>
            <a:endParaRPr lang="cs-CZ" dirty="0">
              <a:solidFill>
                <a:schemeClr val="bg1"/>
              </a:solidFill>
              <a:highlight>
                <a:srgbClr val="201D34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3667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1C908-8D24-EB61-D9CD-2B455314F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38BF4-6F90-0401-3C57-46FD995A2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Obsah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26BBCE-7C6D-FD53-4D9C-EB9E41068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0" y="1217055"/>
            <a:ext cx="10390700" cy="4668590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Zdroje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Legislativní okénko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Nižší režim obecně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Jak začít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Jak pokračovat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DB679B-0526-68C0-8DE9-77392962ADB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1317A4-C752-9D71-C67C-B9F13DD07F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3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B4896D1-0895-58EB-C675-986B682477C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5100" indent="0" algn="ctr">
              <a:buNone/>
            </a:pPr>
            <a:r>
              <a:rPr lang="cs-CZ" sz="1000" b="1" i="0" dirty="0">
                <a:solidFill>
                  <a:schemeClr val="bg1"/>
                </a:solidFill>
                <a:effectLst/>
                <a:highlight>
                  <a:srgbClr val="201D34"/>
                </a:highlight>
                <a:latin typeface="Arial" panose="020B0604020202020204" pitchFamily="34" charset="0"/>
              </a:rPr>
              <a:t>TLP:WHITE</a:t>
            </a:r>
            <a:endParaRPr lang="cs-CZ" dirty="0">
              <a:solidFill>
                <a:schemeClr val="bg1"/>
              </a:solidFill>
              <a:highlight>
                <a:srgbClr val="201D34"/>
              </a:highlight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CC73522-0834-AE40-F892-3F46A345D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619" y="1357819"/>
            <a:ext cx="4142362" cy="414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2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46F96-F2F8-218A-B6F0-0A427BAAE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55AC6-94F2-ED6A-4768-09C00380E5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Zdroje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E3B7F4-E425-FE9B-20D2-ACAAD1CDE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0" y="1217055"/>
            <a:ext cx="10390700" cy="4668590"/>
          </a:xfrm>
        </p:spPr>
        <p:txBody>
          <a:bodyPr/>
          <a:lstStyle/>
          <a:p>
            <a:pPr marL="8890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FCC308-4846-DFD7-32F6-9312F5F529D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F648DE-66D8-BFC5-7B0B-3EFC124F96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0F79075-5761-2A28-A5FA-1E9D35ACC20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5100" indent="0" algn="ctr">
              <a:buNone/>
            </a:pPr>
            <a:r>
              <a:rPr lang="cs-CZ" sz="1000" b="1" i="0" dirty="0">
                <a:solidFill>
                  <a:schemeClr val="bg1"/>
                </a:solidFill>
                <a:effectLst/>
                <a:highlight>
                  <a:srgbClr val="201D34"/>
                </a:highlight>
                <a:latin typeface="Arial" panose="020B0604020202020204" pitchFamily="34" charset="0"/>
              </a:rPr>
              <a:t>TLP:WHITE</a:t>
            </a:r>
            <a:endParaRPr lang="cs-CZ" dirty="0">
              <a:solidFill>
                <a:schemeClr val="bg1"/>
              </a:solidFill>
              <a:highlight>
                <a:srgbClr val="201D34"/>
              </a:highlight>
            </a:endParaRP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6D51C202-385B-8871-F053-189D206348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7833" y="1344765"/>
            <a:ext cx="6246568" cy="232495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9D218BF-6FCC-001D-7D0C-E15F2A3EC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33" y="4260285"/>
            <a:ext cx="11336332" cy="180047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9EBCE1B-D3B7-33A6-FC08-4F713ED16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251" y="1139123"/>
            <a:ext cx="4859698" cy="270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5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995D7-E3F3-429E-81E4-3142FE1AD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Legislativní okénko – zadání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CFDC50-69DC-47FF-9883-67DB694FD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0" y="1217055"/>
            <a:ext cx="10390700" cy="466859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NIS2 – Článek 21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2022/2555 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E493A8-15AF-4A03-A50E-63062260F4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ACBE36-5E68-4152-A75F-1EACBD0735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5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8CF7B7-6550-4DFF-8301-11134D5DE4C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5100" indent="0" algn="ctr">
              <a:buNone/>
            </a:pPr>
            <a:r>
              <a:rPr lang="cs-CZ" sz="1000" b="1" i="0" dirty="0">
                <a:solidFill>
                  <a:schemeClr val="bg1"/>
                </a:solidFill>
                <a:effectLst/>
                <a:highlight>
                  <a:srgbClr val="201D34"/>
                </a:highlight>
                <a:latin typeface="Arial" panose="020B0604020202020204" pitchFamily="34" charset="0"/>
              </a:rPr>
              <a:t>TLP:WHITE</a:t>
            </a:r>
            <a:endParaRPr lang="cs-CZ" dirty="0">
              <a:solidFill>
                <a:schemeClr val="bg1"/>
              </a:solidFill>
              <a:highlight>
                <a:srgbClr val="201D34"/>
              </a:highlight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A80095-CF3D-EC98-18D7-AA4A5F5D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837" y="1120463"/>
            <a:ext cx="3410426" cy="100026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D3E8C63-F4F0-4B1F-9D97-2C80095AC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682" y="2120728"/>
            <a:ext cx="6376636" cy="38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995D7-E3F3-429E-81E4-3142FE1AD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Legislativní okénko – zdroje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CFDC50-69DC-47FF-9883-67DB694FD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0" y="1217055"/>
            <a:ext cx="11383424" cy="466859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Zákon a vyhláška o kybernetické bezpečnosti (181/2014 a 82/2018)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Mezinárodně uznávané standardy a normy (ISO, NIST, CIS Controls, ITIL, COBIT,…)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Zkušenosti z dosavadních činností NÚKIB (regulace, kontrola, incidenty,…)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Spolupráce se zahraničními partnery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Připomínková řízení – veřejná i uzavřená </a:t>
            </a: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 důvodová zpráva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Další dotazy, konzultace, podněty…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E493A8-15AF-4A03-A50E-63062260F4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ACBE36-5E68-4152-A75F-1EACBD0735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6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8CF7B7-6550-4DFF-8301-11134D5DE4C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5100" indent="0" algn="ctr">
              <a:buNone/>
            </a:pPr>
            <a:r>
              <a:rPr lang="cs-CZ" sz="1000" b="1" i="0" dirty="0">
                <a:solidFill>
                  <a:schemeClr val="bg1"/>
                </a:solidFill>
                <a:effectLst/>
                <a:highlight>
                  <a:srgbClr val="201D34"/>
                </a:highlight>
                <a:latin typeface="Arial" panose="020B0604020202020204" pitchFamily="34" charset="0"/>
              </a:rPr>
              <a:t>TLP:WHITE</a:t>
            </a:r>
            <a:endParaRPr lang="cs-CZ" dirty="0">
              <a:solidFill>
                <a:schemeClr val="bg1"/>
              </a:solidFill>
              <a:highlight>
                <a:srgbClr val="201D34"/>
              </a:highlight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997EAF1-0008-F730-B3A9-A15F78F34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587" y="3551350"/>
            <a:ext cx="3231328" cy="26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6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88B9-4239-A838-BA27-5E35154E8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EBAC7-7302-8E2A-3C8E-DC36B365C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Legislativní okénko – současnost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A31C6F-E11E-2845-C201-195B50085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0" y="1217055"/>
            <a:ext cx="11383424" cy="466859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Zákon o kybernetické bezpečnosti – č. 264/2025 Sb.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Účinnost od 1. 11. 2025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Stanovení </a:t>
            </a:r>
            <a:r>
              <a:rPr lang="cs-CZ" b="1" dirty="0">
                <a:solidFill>
                  <a:schemeClr val="tx1"/>
                </a:solidFill>
              </a:rPr>
              <a:t>rozsahu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Hlášení incidentů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Vyhláška o regulovaných službách – č. 408/2025 Sb.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Poskytovatelé regulovaných služeb a jejich rozdělení na vyšší a </a:t>
            </a:r>
            <a:r>
              <a:rPr lang="cs-CZ" b="1" dirty="0">
                <a:solidFill>
                  <a:schemeClr val="tx1"/>
                </a:solidFill>
              </a:rPr>
              <a:t>nižší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Vyhláška o bezpečnostních opatřeních poskytovatele regulované služby v režimu nižších povinností – č. 410/2025 Sb.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FF480C-8260-7841-93E5-03FC91B5EFB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FDA7AA-6DD0-997F-A507-4E53DF5A13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7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7C7A7EF-6A1F-5EC2-0620-321FFC83969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5100" indent="0" algn="ctr">
              <a:buNone/>
            </a:pPr>
            <a:r>
              <a:rPr lang="cs-CZ" sz="1000" b="1" i="0" dirty="0">
                <a:solidFill>
                  <a:schemeClr val="bg1"/>
                </a:solidFill>
                <a:effectLst/>
                <a:highlight>
                  <a:srgbClr val="201D34"/>
                </a:highlight>
                <a:latin typeface="Arial" panose="020B0604020202020204" pitchFamily="34" charset="0"/>
              </a:rPr>
              <a:t>TLP:WHITE</a:t>
            </a:r>
            <a:endParaRPr lang="cs-CZ" dirty="0">
              <a:solidFill>
                <a:schemeClr val="bg1"/>
              </a:solidFill>
              <a:highlight>
                <a:srgbClr val="201D34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3664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995D7-E3F3-429E-81E4-3142FE1AD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66" y="105363"/>
            <a:ext cx="10584934" cy="610200"/>
          </a:xfrm>
        </p:spPr>
        <p:txBody>
          <a:bodyPr/>
          <a:lstStyle/>
          <a:p>
            <a:pPr>
              <a:buNone/>
            </a:pPr>
            <a:r>
              <a:rPr lang="cs-CZ" dirty="0"/>
              <a:t>Režim nižších povinností obecně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E493A8-15AF-4A03-A50E-63062260F4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ACBE36-5E68-4152-A75F-1EACBD0735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8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8CF7B7-6550-4DFF-8301-11134D5DE4C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5100" indent="0" algn="ctr">
              <a:buNone/>
            </a:pPr>
            <a:r>
              <a:rPr lang="cs-CZ" sz="1000" b="1" i="0" dirty="0">
                <a:solidFill>
                  <a:schemeClr val="bg1"/>
                </a:solidFill>
                <a:effectLst/>
                <a:highlight>
                  <a:srgbClr val="201D34"/>
                </a:highlight>
                <a:latin typeface="Arial" panose="020B0604020202020204" pitchFamily="34" charset="0"/>
              </a:rPr>
              <a:t>TLP:WHITE</a:t>
            </a:r>
            <a:endParaRPr lang="cs-CZ" dirty="0">
              <a:solidFill>
                <a:schemeClr val="bg1"/>
              </a:solidFill>
              <a:highlight>
                <a:srgbClr val="201D34"/>
              </a:highlight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6B66F9-369C-B85B-0972-E2730C986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9" y="1217055"/>
            <a:ext cx="11467137" cy="466859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Systém zajišťování </a:t>
            </a:r>
            <a:r>
              <a:rPr lang="cs-CZ" b="1" dirty="0">
                <a:solidFill>
                  <a:schemeClr val="tx1"/>
                </a:solidFill>
              </a:rPr>
              <a:t>minimální</a:t>
            </a:r>
            <a:r>
              <a:rPr lang="cs-CZ" dirty="0">
                <a:solidFill>
                  <a:schemeClr val="tx1"/>
                </a:solidFill>
              </a:rPr>
              <a:t> kybernetické bezpečnosti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Osoba </a:t>
            </a:r>
            <a:r>
              <a:rPr lang="cs-CZ" b="1" dirty="0">
                <a:solidFill>
                  <a:schemeClr val="tx1"/>
                </a:solidFill>
              </a:rPr>
              <a:t>pověřená</a:t>
            </a:r>
            <a:r>
              <a:rPr lang="cs-CZ" dirty="0">
                <a:solidFill>
                  <a:schemeClr val="tx1"/>
                </a:solidFill>
              </a:rPr>
              <a:t> za kybernetickou bezpečnost</a:t>
            </a:r>
          </a:p>
          <a:p>
            <a:pPr marL="8890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Neopominutelná a vyhodnotitelná </a:t>
            </a:r>
            <a:r>
              <a:rPr lang="cs-CZ" b="1" dirty="0">
                <a:solidFill>
                  <a:schemeClr val="tx1"/>
                </a:solidFill>
              </a:rPr>
              <a:t>bezpečnostní opatření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Přehled bezpečnostních opatření</a:t>
            </a:r>
            <a:r>
              <a:rPr lang="cs-CZ" dirty="0">
                <a:solidFill>
                  <a:schemeClr val="tx1"/>
                </a:solidFill>
              </a:rPr>
              <a:t> – ústřední dokument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Přiměřená</a:t>
            </a:r>
            <a:r>
              <a:rPr lang="cs-CZ" dirty="0">
                <a:solidFill>
                  <a:schemeClr val="tx1"/>
                </a:solidFill>
              </a:rPr>
              <a:t> bezpečnostní opatření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88900" indent="0" algn="r">
              <a:buNone/>
            </a:pPr>
            <a:r>
              <a:rPr lang="cs-CZ" u="sng" dirty="0">
                <a:solidFill>
                  <a:schemeClr val="tx1"/>
                </a:solidFill>
              </a:rPr>
              <a:t>Nemá být náročný. Jde o nutný základ pro přežití společnosti.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5588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A4CB97-03C2-49FD-0E3B-2AE237AF8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1871662"/>
            <a:ext cx="31146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8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995D7-E3F3-429E-81E4-3142FE1AD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*přiměřenost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CFDC50-69DC-47FF-9883-67DB694FD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0" y="1217055"/>
            <a:ext cx="10390700" cy="4668590"/>
          </a:xfrm>
        </p:spPr>
        <p:txBody>
          <a:bodyPr/>
          <a:lstStyle/>
          <a:p>
            <a:pPr marL="8890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E493A8-15AF-4A03-A50E-63062260F4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ACBE36-5E68-4152-A75F-1EACBD0735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9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8CF7B7-6550-4DFF-8301-11134D5DE4C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65100" indent="0" algn="ctr">
              <a:buNone/>
            </a:pPr>
            <a:r>
              <a:rPr lang="cs-CZ" sz="1000" b="1" i="0" dirty="0">
                <a:solidFill>
                  <a:schemeClr val="bg1"/>
                </a:solidFill>
                <a:effectLst/>
                <a:highlight>
                  <a:srgbClr val="201D34"/>
                </a:highlight>
                <a:latin typeface="Arial" panose="020B0604020202020204" pitchFamily="34" charset="0"/>
              </a:rPr>
              <a:t>TLP:WHITE</a:t>
            </a:r>
            <a:endParaRPr lang="cs-CZ" dirty="0">
              <a:solidFill>
                <a:schemeClr val="bg1"/>
              </a:solidFill>
              <a:highlight>
                <a:srgbClr val="201D34"/>
              </a:highlight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416FC3C-A5E3-A563-A5F6-6F6A34C79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20" y="1964987"/>
            <a:ext cx="6203280" cy="3568954"/>
          </a:xfrm>
          <a:prstGeom prst="rect">
            <a:avLst/>
          </a:prstGeom>
        </p:spPr>
      </p:pic>
      <p:sp>
        <p:nvSpPr>
          <p:cNvPr id="7" name="Zástupný text 2">
            <a:extLst>
              <a:ext uri="{FF2B5EF4-FFF2-40B4-BE49-F238E27FC236}">
                <a16:creationId xmlns:a16="http://schemas.microsoft.com/office/drawing/2014/main" id="{AED10917-405D-E056-32F6-BE34E23FFE32}"/>
              </a:ext>
            </a:extLst>
          </p:cNvPr>
          <p:cNvSpPr txBox="1">
            <a:spLocks/>
          </p:cNvSpPr>
          <p:nvPr/>
        </p:nvSpPr>
        <p:spPr>
          <a:xfrm>
            <a:off x="458699" y="1217055"/>
            <a:ext cx="6272841" cy="466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Vše najednou není reálné ani žádoucí</a:t>
            </a:r>
          </a:p>
          <a:p>
            <a:pPr marL="88900" indent="0">
              <a:buFont typeface="Ubuntu"/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Rozplánovat zavádění – Přehled BO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Neopominutelná musí být – minimum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Podpůrný materiál na Portálu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Kontinuální zlepšování, PDCA…</a:t>
            </a:r>
          </a:p>
          <a:p>
            <a:pPr marL="5588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558800" lvl="1" indent="0">
              <a:buFont typeface="Ubuntu"/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7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111111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0138fd3-fe89-4f37-afdd-65bd30f6e5c1}" enabled="1" method="Privileged" siteId="{f9f8419e-c286-461b-9e6d-0ba6b1d5234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4980</TotalTime>
  <Words>628</Words>
  <Application>Microsoft Office PowerPoint</Application>
  <PresentationFormat>Širokoúhlá obrazovka</PresentationFormat>
  <Paragraphs>397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Ubuntu</vt:lpstr>
      <vt:lpstr>Wingdings</vt:lpstr>
      <vt:lpstr>Arial</vt:lpstr>
      <vt:lpstr>Office Theme</vt:lpstr>
      <vt:lpstr>Zavedení zákona o kybernetické bezpečnosti do firem v nižším režimu</vt:lpstr>
      <vt:lpstr>Představení</vt:lpstr>
      <vt:lpstr>Obsah</vt:lpstr>
      <vt:lpstr>Zdroje</vt:lpstr>
      <vt:lpstr>Legislativní okénko – zadání</vt:lpstr>
      <vt:lpstr>Legislativní okénko – zdroje</vt:lpstr>
      <vt:lpstr>Legislativní okénko – současnost</vt:lpstr>
      <vt:lpstr>Režim nižších povinností obecně</vt:lpstr>
      <vt:lpstr>*přiměřenost</vt:lpstr>
      <vt:lpstr>Jak začít – příprava</vt:lpstr>
      <vt:lpstr>Jak začít – co budeme dělat?</vt:lpstr>
      <vt:lpstr>Jak začít – neopominutelné</vt:lpstr>
      <vt:lpstr>Jak pokračovat – vyhodnotitelné</vt:lpstr>
      <vt:lpstr>Doporučení – průmysl v nižším režimu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Kordiaková Jana</dc:creator>
  <cp:lastModifiedBy>Mazánek Pavel</cp:lastModifiedBy>
  <cp:revision>152</cp:revision>
  <dcterms:modified xsi:type="dcterms:W3CDTF">2026-04-20T08:43:22Z</dcterms:modified>
</cp:coreProperties>
</file>