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8" r:id="rId5"/>
    <p:sldMasterId id="2147483688" r:id="rId6"/>
    <p:sldMasterId id="2147483698" r:id="rId7"/>
    <p:sldMasterId id="2147483658" r:id="rId8"/>
    <p:sldMasterId id="2147483668" r:id="rId9"/>
  </p:sldMasterIdLst>
  <p:notesMasterIdLst>
    <p:notesMasterId r:id="rId24"/>
  </p:notesMasterIdLst>
  <p:sldIdLst>
    <p:sldId id="1288" r:id="rId10"/>
    <p:sldId id="1295" r:id="rId11"/>
    <p:sldId id="704" r:id="rId12"/>
    <p:sldId id="705" r:id="rId13"/>
    <p:sldId id="1299" r:id="rId14"/>
    <p:sldId id="1300" r:id="rId15"/>
    <p:sldId id="1318" r:id="rId16"/>
    <p:sldId id="1319" r:id="rId17"/>
    <p:sldId id="734" r:id="rId18"/>
    <p:sldId id="1301" r:id="rId19"/>
    <p:sldId id="1312" r:id="rId20"/>
    <p:sldId id="1316" r:id="rId21"/>
    <p:sldId id="1317" r:id="rId22"/>
    <p:sldId id="274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B33472-4038-4940-8464-F66A0EACB609}">
          <p14:sldIdLst>
            <p14:sldId id="1288"/>
            <p14:sldId id="1295"/>
            <p14:sldId id="704"/>
            <p14:sldId id="705"/>
            <p14:sldId id="1299"/>
            <p14:sldId id="1300"/>
            <p14:sldId id="1318"/>
            <p14:sldId id="1319"/>
            <p14:sldId id="734"/>
            <p14:sldId id="1301"/>
            <p14:sldId id="1312"/>
            <p14:sldId id="1316"/>
            <p14:sldId id="1317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4EEC8-A8C1-45B9-9490-2FCE6503189C}" v="1" dt="2026-04-07T07:22:06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or Janda" userId="f146bb96-2bb2-4680-a355-288d53a29f1c" providerId="ADAL" clId="{871B4259-9C1E-4244-9FE4-F9EA0DCAA5DF}"/>
    <pc:docChg chg="modSld">
      <pc:chgData name="Lubor Janda" userId="f146bb96-2bb2-4680-a355-288d53a29f1c" providerId="ADAL" clId="{871B4259-9C1E-4244-9FE4-F9EA0DCAA5DF}" dt="2026-04-07T07:22:06.130" v="0"/>
      <pc:docMkLst>
        <pc:docMk/>
      </pc:docMkLst>
      <pc:sldChg chg="modSp">
        <pc:chgData name="Lubor Janda" userId="f146bb96-2bb2-4680-a355-288d53a29f1c" providerId="ADAL" clId="{871B4259-9C1E-4244-9FE4-F9EA0DCAA5DF}" dt="2026-04-07T07:22:06.130" v="0"/>
        <pc:sldMkLst>
          <pc:docMk/>
          <pc:sldMk cId="2033927893" sldId="259"/>
        </pc:sldMkLst>
        <pc:spChg chg="mod">
          <ac:chgData name="Lubor Janda" userId="f146bb96-2bb2-4680-a355-288d53a29f1c" providerId="ADAL" clId="{871B4259-9C1E-4244-9FE4-F9EA0DCAA5DF}" dt="2026-04-07T07:22:06.130" v="0"/>
          <ac:spMkLst>
            <pc:docMk/>
            <pc:sldMk cId="2033927893" sldId="259"/>
            <ac:spMk id="2" creationId="{42D0E3BE-4908-F12E-BBBA-68C656C86ADC}"/>
          </ac:spMkLst>
        </pc:spChg>
        <pc:spChg chg="mod">
          <ac:chgData name="Lubor Janda" userId="f146bb96-2bb2-4680-a355-288d53a29f1c" providerId="ADAL" clId="{871B4259-9C1E-4244-9FE4-F9EA0DCAA5DF}" dt="2026-04-07T07:22:06.130" v="0"/>
          <ac:spMkLst>
            <pc:docMk/>
            <pc:sldMk cId="2033927893" sldId="259"/>
            <ac:spMk id="3" creationId="{20095AFD-EE39-2B64-13EC-338770DE6B00}"/>
          </ac:spMkLst>
        </pc:spChg>
      </pc:sldChg>
      <pc:sldChg chg="modSp">
        <pc:chgData name="Lubor Janda" userId="f146bb96-2bb2-4680-a355-288d53a29f1c" providerId="ADAL" clId="{871B4259-9C1E-4244-9FE4-F9EA0DCAA5DF}" dt="2026-04-07T07:22:06.130" v="0"/>
        <pc:sldMkLst>
          <pc:docMk/>
          <pc:sldMk cId="1451351000" sldId="260"/>
        </pc:sldMkLst>
        <pc:spChg chg="mod">
          <ac:chgData name="Lubor Janda" userId="f146bb96-2bb2-4680-a355-288d53a29f1c" providerId="ADAL" clId="{871B4259-9C1E-4244-9FE4-F9EA0DCAA5DF}" dt="2026-04-07T07:22:06.130" v="0"/>
          <ac:spMkLst>
            <pc:docMk/>
            <pc:sldMk cId="1451351000" sldId="260"/>
            <ac:spMk id="2" creationId="{A368E313-BFE9-91B7-6380-B45D41EBF7A8}"/>
          </ac:spMkLst>
        </pc:spChg>
      </pc:sldChg>
      <pc:sldChg chg="modSp">
        <pc:chgData name="Lubor Janda" userId="f146bb96-2bb2-4680-a355-288d53a29f1c" providerId="ADAL" clId="{871B4259-9C1E-4244-9FE4-F9EA0DCAA5DF}" dt="2026-04-07T07:22:06.130" v="0"/>
        <pc:sldMkLst>
          <pc:docMk/>
          <pc:sldMk cId="4129167670" sldId="263"/>
        </pc:sldMkLst>
        <pc:spChg chg="mod">
          <ac:chgData name="Lubor Janda" userId="f146bb96-2bb2-4680-a355-288d53a29f1c" providerId="ADAL" clId="{871B4259-9C1E-4244-9FE4-F9EA0DCAA5DF}" dt="2026-04-07T07:22:06.130" v="0"/>
          <ac:spMkLst>
            <pc:docMk/>
            <pc:sldMk cId="4129167670" sldId="263"/>
            <ac:spMk id="2" creationId="{354D702C-D27E-572F-4ABC-C0D78BE51796}"/>
          </ac:spMkLst>
        </pc:spChg>
        <pc:spChg chg="mod">
          <ac:chgData name="Lubor Janda" userId="f146bb96-2bb2-4680-a355-288d53a29f1c" providerId="ADAL" clId="{871B4259-9C1E-4244-9FE4-F9EA0DCAA5DF}" dt="2026-04-07T07:22:06.130" v="0"/>
          <ac:spMkLst>
            <pc:docMk/>
            <pc:sldMk cId="4129167670" sldId="263"/>
            <ac:spMk id="3" creationId="{08EF2FBA-948F-CEC0-5ECE-670AA28072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222EE-C9FE-44A0-9D82-7FD013C914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B80519-9651-47B8-A5E8-41ABBD0CDBCE}">
      <dgm:prSet custT="1"/>
      <dgm:spPr>
        <a:solidFill>
          <a:srgbClr val="B2B2B2"/>
        </a:solidFill>
      </dgm:spPr>
      <dgm:t>
        <a:bodyPr/>
        <a:lstStyle/>
        <a:p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Efektivní řešení </a:t>
          </a:r>
          <a:r>
            <a:rPr lang="cs-CZ" sz="2000" b="1" noProof="0" dirty="0" err="1">
              <a:solidFill>
                <a:schemeClr val="tx2"/>
              </a:solidFill>
              <a:latin typeface="Tw Cen MT" panose="020B0602020104020603" pitchFamily="34" charset="-18"/>
            </a:rPr>
            <a:t>kyber</a:t>
          </a:r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. Incidentu.</a:t>
          </a:r>
        </a:p>
      </dgm:t>
    </dgm:pt>
    <dgm:pt modelId="{51837BA8-AE59-44AE-9EC4-4652B2AE9865}" type="parTrans" cxnId="{3A197944-2E8B-41C4-BA3E-1574D28D1C5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2239A632-BC77-405C-9732-A0931C35B8FD}" type="sibTrans" cxnId="{3A197944-2E8B-41C4-BA3E-1574D28D1C5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B5F46752-3A40-4A75-BEC5-C760EFAB5581}">
      <dgm:prSet custT="1"/>
      <dgm:spPr>
        <a:solidFill>
          <a:srgbClr val="B2B2B2"/>
        </a:solidFill>
      </dgm:spPr>
      <dgm:t>
        <a:bodyPr/>
        <a:lstStyle/>
        <a:p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Lepší a </a:t>
          </a:r>
          <a:r>
            <a:rPr lang="sk-SK" sz="2000" b="1" kern="1200" noProof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intenzívnejší</a:t>
          </a: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 spolupráce </a:t>
          </a: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mezi</a:t>
          </a: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 členskými státy.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gm:t>
    </dgm:pt>
    <dgm:pt modelId="{6120C1DA-31E7-4F92-B7A7-6A4D52EA848E}" type="sibTrans" cxnId="{3F46AE7F-76D5-4276-AF40-68FC7569B41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E79093A8-C1DD-4823-AEAE-49CE1D207EFD}" type="parTrans" cxnId="{3F46AE7F-76D5-4276-AF40-68FC7569B41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27E28482-573E-408F-9F91-1C6287603B6E}">
      <dgm:prSet custT="1"/>
      <dgm:spPr>
        <a:solidFill>
          <a:srgbClr val="B2B2B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Zajištění vysoké společné úrovně bezpečnosti sítí a IS v EU.</a:t>
          </a:r>
        </a:p>
      </dgm:t>
    </dgm:pt>
    <dgm:pt modelId="{2C5FD99B-643B-434F-A61F-15C1E2735DEB}" type="sibTrans" cxnId="{B0D8E84F-D8BE-4D59-B0DE-1F1D6F103ED0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0D0FF1CA-0F93-4B93-A5FF-53C0A8EB6E97}" type="parTrans" cxnId="{B0D8E84F-D8BE-4D59-B0DE-1F1D6F103ED0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E4387A31-91CB-4A39-9205-BB2DBF16DB72}">
      <dgm:prSet custT="1"/>
      <dgm:spPr>
        <a:solidFill>
          <a:srgbClr val="B2B2B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Zvýšení odolnosti podniků působících v EU (zavedení opatření).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gm:t>
    </dgm:pt>
    <dgm:pt modelId="{28D3F2B0-7090-4E91-9EC3-1DB686A61E80}" type="parTrans" cxnId="{7321A3C2-015F-4930-B5D0-1DCD9F83317D}">
      <dgm:prSet/>
      <dgm:spPr/>
      <dgm:t>
        <a:bodyPr/>
        <a:lstStyle/>
        <a:p>
          <a:endParaRPr lang="sk-SK" sz="2000"/>
        </a:p>
      </dgm:t>
    </dgm:pt>
    <dgm:pt modelId="{B78159DD-45E1-4C7D-A7A6-ED2EC810D0C5}" type="sibTrans" cxnId="{7321A3C2-015F-4930-B5D0-1DCD9F83317D}">
      <dgm:prSet/>
      <dgm:spPr/>
      <dgm:t>
        <a:bodyPr/>
        <a:lstStyle/>
        <a:p>
          <a:endParaRPr lang="sk-SK" sz="2000"/>
        </a:p>
      </dgm:t>
    </dgm:pt>
    <dgm:pt modelId="{2BC361F0-2DA1-4ECF-AD40-DAEC4E6EFC6C}">
      <dgm:prSet custT="1"/>
      <dgm:spPr>
        <a:solidFill>
          <a:srgbClr val="B2B2B2"/>
        </a:solidFill>
      </dgm:spPr>
      <dgm:t>
        <a:bodyPr/>
        <a:lstStyle/>
        <a:p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R</a:t>
          </a:r>
          <a:r>
            <a:rPr lang="pt-BR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eagování na globální situace </a:t>
          </a:r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a ochrana občanů a ekonomiky. </a:t>
          </a:r>
        </a:p>
      </dgm:t>
    </dgm:pt>
    <dgm:pt modelId="{F6AD55AB-40DF-4A33-88C9-D924E591C6D0}" type="parTrans" cxnId="{3F0C784F-8DEB-47F3-A04B-B0D8BA9D52F1}">
      <dgm:prSet/>
      <dgm:spPr/>
      <dgm:t>
        <a:bodyPr/>
        <a:lstStyle/>
        <a:p>
          <a:endParaRPr lang="sk-SK" sz="2000"/>
        </a:p>
      </dgm:t>
    </dgm:pt>
    <dgm:pt modelId="{6C3F1669-4517-439F-889B-CEE44E5279BF}" type="sibTrans" cxnId="{3F0C784F-8DEB-47F3-A04B-B0D8BA9D52F1}">
      <dgm:prSet/>
      <dgm:spPr/>
      <dgm:t>
        <a:bodyPr/>
        <a:lstStyle/>
        <a:p>
          <a:endParaRPr lang="sk-SK" sz="2000"/>
        </a:p>
      </dgm:t>
    </dgm:pt>
    <dgm:pt modelId="{8C042FD1-26B7-41EA-B9C8-1061A2A29874}" type="pres">
      <dgm:prSet presAssocID="{3CB222EE-C9FE-44A0-9D82-7FD013C91414}" presName="linearFlow" presStyleCnt="0">
        <dgm:presLayoutVars>
          <dgm:dir/>
          <dgm:resizeHandles val="exact"/>
        </dgm:presLayoutVars>
      </dgm:prSet>
      <dgm:spPr/>
    </dgm:pt>
    <dgm:pt modelId="{D7A6FE5F-1598-4CF5-9CC5-BCC69F7C4FD8}" type="pres">
      <dgm:prSet presAssocID="{27E28482-573E-408F-9F91-1C6287603B6E}" presName="composite" presStyleCnt="0"/>
      <dgm:spPr/>
    </dgm:pt>
    <dgm:pt modelId="{C19F4E01-581C-4014-8377-9F295FF09358}" type="pres">
      <dgm:prSet presAssocID="{27E28482-573E-408F-9F91-1C6287603B6E}" presName="imgShp" presStyleLbl="fgImgPlace1" presStyleIdx="0" presStyleCnt="5"/>
      <dgm:spPr>
        <a:solidFill>
          <a:srgbClr val="0070C0"/>
        </a:solidFill>
      </dgm:spPr>
    </dgm:pt>
    <dgm:pt modelId="{05EEA3B1-BF41-4BA4-B736-E5579F9F124C}" type="pres">
      <dgm:prSet presAssocID="{27E28482-573E-408F-9F91-1C6287603B6E}" presName="txShp" presStyleLbl="node1" presStyleIdx="0" presStyleCnt="5" custScaleY="137784">
        <dgm:presLayoutVars>
          <dgm:bulletEnabled val="1"/>
        </dgm:presLayoutVars>
      </dgm:prSet>
      <dgm:spPr/>
    </dgm:pt>
    <dgm:pt modelId="{1F91DBD3-D9FD-46F3-A60C-72F236F7916C}" type="pres">
      <dgm:prSet presAssocID="{2C5FD99B-643B-434F-A61F-15C1E2735DEB}" presName="spacing" presStyleCnt="0"/>
      <dgm:spPr/>
    </dgm:pt>
    <dgm:pt modelId="{1AB50ECB-7237-43AA-9B0B-C4B41720B0D9}" type="pres">
      <dgm:prSet presAssocID="{E4387A31-91CB-4A39-9205-BB2DBF16DB72}" presName="composite" presStyleCnt="0"/>
      <dgm:spPr/>
    </dgm:pt>
    <dgm:pt modelId="{BE72C1BE-2B00-4BA3-A9A2-25D1C8033082}" type="pres">
      <dgm:prSet presAssocID="{E4387A31-91CB-4A39-9205-BB2DBF16DB72}" presName="imgShp" presStyleLbl="fgImgPlace1" presStyleIdx="1" presStyleCnt="5"/>
      <dgm:spPr>
        <a:solidFill>
          <a:srgbClr val="00B050"/>
        </a:solidFill>
      </dgm:spPr>
    </dgm:pt>
    <dgm:pt modelId="{396C4469-DB6D-442E-91ED-D603C9560984}" type="pres">
      <dgm:prSet presAssocID="{E4387A31-91CB-4A39-9205-BB2DBF16DB72}" presName="txShp" presStyleLbl="node1" presStyleIdx="1" presStyleCnt="5" custScaleY="128340">
        <dgm:presLayoutVars>
          <dgm:bulletEnabled val="1"/>
        </dgm:presLayoutVars>
      </dgm:prSet>
      <dgm:spPr/>
    </dgm:pt>
    <dgm:pt modelId="{3D8B136E-5CFD-40C4-96E3-46C73B65E2D3}" type="pres">
      <dgm:prSet presAssocID="{B78159DD-45E1-4C7D-A7A6-ED2EC810D0C5}" presName="spacing" presStyleCnt="0"/>
      <dgm:spPr/>
    </dgm:pt>
    <dgm:pt modelId="{1ADEDD34-D4AA-456C-A321-0C94335447B1}" type="pres">
      <dgm:prSet presAssocID="{B5F46752-3A40-4A75-BEC5-C760EFAB5581}" presName="composite" presStyleCnt="0"/>
      <dgm:spPr/>
    </dgm:pt>
    <dgm:pt modelId="{5D13F47B-30B0-4B41-B021-234516C395FA}" type="pres">
      <dgm:prSet presAssocID="{B5F46752-3A40-4A75-BEC5-C760EFAB5581}" presName="imgShp" presStyleLbl="fgImgPlace1" presStyleIdx="2" presStyleCnt="5"/>
      <dgm:spPr>
        <a:solidFill>
          <a:srgbClr val="92D050"/>
        </a:solidFill>
      </dgm:spPr>
    </dgm:pt>
    <dgm:pt modelId="{6CF3C62A-9C77-4362-8C39-D14492C035B7}" type="pres">
      <dgm:prSet presAssocID="{B5F46752-3A40-4A75-BEC5-C760EFAB5581}" presName="txShp" presStyleLbl="node1" presStyleIdx="2" presStyleCnt="5" custScaleY="163891">
        <dgm:presLayoutVars>
          <dgm:bulletEnabled val="1"/>
        </dgm:presLayoutVars>
      </dgm:prSet>
      <dgm:spPr/>
    </dgm:pt>
    <dgm:pt modelId="{AE4BC3AF-8226-427D-BB8A-14C6CAA5E167}" type="pres">
      <dgm:prSet presAssocID="{6120C1DA-31E7-4F92-B7A7-6A4D52EA848E}" presName="spacing" presStyleCnt="0"/>
      <dgm:spPr/>
    </dgm:pt>
    <dgm:pt modelId="{DBADB25A-8C93-4880-BAF0-390ED1B0693A}" type="pres">
      <dgm:prSet presAssocID="{E3B80519-9651-47B8-A5E8-41ABBD0CDBCE}" presName="composite" presStyleCnt="0"/>
      <dgm:spPr/>
    </dgm:pt>
    <dgm:pt modelId="{3AC35BCF-6443-4BB3-B467-4BE4B6A959FA}" type="pres">
      <dgm:prSet presAssocID="{E3B80519-9651-47B8-A5E8-41ABBD0CDBCE}" presName="imgShp" presStyleLbl="fgImgPlace1" presStyleIdx="3" presStyleCnt="5"/>
      <dgm:spPr>
        <a:solidFill>
          <a:srgbClr val="FFFF00"/>
        </a:solidFill>
      </dgm:spPr>
    </dgm:pt>
    <dgm:pt modelId="{1991A103-DC97-4B8D-B9D0-C24AB678E88C}" type="pres">
      <dgm:prSet presAssocID="{E3B80519-9651-47B8-A5E8-41ABBD0CDBCE}" presName="txShp" presStyleLbl="node1" presStyleIdx="3" presStyleCnt="5">
        <dgm:presLayoutVars>
          <dgm:bulletEnabled val="1"/>
        </dgm:presLayoutVars>
      </dgm:prSet>
      <dgm:spPr/>
    </dgm:pt>
    <dgm:pt modelId="{2278765D-AD14-40F4-A0FB-1EDD907D489C}" type="pres">
      <dgm:prSet presAssocID="{2239A632-BC77-405C-9732-A0931C35B8FD}" presName="spacing" presStyleCnt="0"/>
      <dgm:spPr/>
    </dgm:pt>
    <dgm:pt modelId="{F47B9C50-1044-49CA-85FE-E5009105CC0D}" type="pres">
      <dgm:prSet presAssocID="{2BC361F0-2DA1-4ECF-AD40-DAEC4E6EFC6C}" presName="composite" presStyleCnt="0"/>
      <dgm:spPr/>
    </dgm:pt>
    <dgm:pt modelId="{AD88CBF5-A4B6-4323-B358-9C79806BB8ED}" type="pres">
      <dgm:prSet presAssocID="{2BC361F0-2DA1-4ECF-AD40-DAEC4E6EFC6C}" presName="imgShp" presStyleLbl="fgImgPlace1" presStyleIdx="4" presStyleCnt="5"/>
      <dgm:spPr>
        <a:solidFill>
          <a:srgbClr val="FFC000"/>
        </a:solidFill>
      </dgm:spPr>
    </dgm:pt>
    <dgm:pt modelId="{3A58D11B-E6F9-4947-A600-8FC61ED76B2F}" type="pres">
      <dgm:prSet presAssocID="{2BC361F0-2DA1-4ECF-AD40-DAEC4E6EFC6C}" presName="txShp" presStyleLbl="node1" presStyleIdx="4" presStyleCnt="5" custLinFactNeighborX="476">
        <dgm:presLayoutVars>
          <dgm:bulletEnabled val="1"/>
        </dgm:presLayoutVars>
      </dgm:prSet>
      <dgm:spPr/>
    </dgm:pt>
  </dgm:ptLst>
  <dgm:cxnLst>
    <dgm:cxn modelId="{590F960E-E1CF-47E2-9962-4843BE8B1C60}" type="presOf" srcId="{3CB222EE-C9FE-44A0-9D82-7FD013C91414}" destId="{8C042FD1-26B7-41EA-B9C8-1061A2A29874}" srcOrd="0" destOrd="0" presId="urn:microsoft.com/office/officeart/2005/8/layout/vList3"/>
    <dgm:cxn modelId="{3FA4E55B-A150-4F54-9953-3411B821A9E4}" type="presOf" srcId="{27E28482-573E-408F-9F91-1C6287603B6E}" destId="{05EEA3B1-BF41-4BA4-B736-E5579F9F124C}" srcOrd="0" destOrd="0" presId="urn:microsoft.com/office/officeart/2005/8/layout/vList3"/>
    <dgm:cxn modelId="{3A197944-2E8B-41C4-BA3E-1574D28D1C57}" srcId="{3CB222EE-C9FE-44A0-9D82-7FD013C91414}" destId="{E3B80519-9651-47B8-A5E8-41ABBD0CDBCE}" srcOrd="3" destOrd="0" parTransId="{51837BA8-AE59-44AE-9EC4-4652B2AE9865}" sibTransId="{2239A632-BC77-405C-9732-A0931C35B8FD}"/>
    <dgm:cxn modelId="{10D0214A-57D7-4E64-A8C6-4D672D5FFF00}" type="presOf" srcId="{E4387A31-91CB-4A39-9205-BB2DBF16DB72}" destId="{396C4469-DB6D-442E-91ED-D603C9560984}" srcOrd="0" destOrd="0" presId="urn:microsoft.com/office/officeart/2005/8/layout/vList3"/>
    <dgm:cxn modelId="{3F0C784F-8DEB-47F3-A04B-B0D8BA9D52F1}" srcId="{3CB222EE-C9FE-44A0-9D82-7FD013C91414}" destId="{2BC361F0-2DA1-4ECF-AD40-DAEC4E6EFC6C}" srcOrd="4" destOrd="0" parTransId="{F6AD55AB-40DF-4A33-88C9-D924E591C6D0}" sibTransId="{6C3F1669-4517-439F-889B-CEE44E5279BF}"/>
    <dgm:cxn modelId="{B0D8E84F-D8BE-4D59-B0DE-1F1D6F103ED0}" srcId="{3CB222EE-C9FE-44A0-9D82-7FD013C91414}" destId="{27E28482-573E-408F-9F91-1C6287603B6E}" srcOrd="0" destOrd="0" parTransId="{0D0FF1CA-0F93-4B93-A5FF-53C0A8EB6E97}" sibTransId="{2C5FD99B-643B-434F-A61F-15C1E2735DEB}"/>
    <dgm:cxn modelId="{3F46AE7F-76D5-4276-AF40-68FC7569B417}" srcId="{3CB222EE-C9FE-44A0-9D82-7FD013C91414}" destId="{B5F46752-3A40-4A75-BEC5-C760EFAB5581}" srcOrd="2" destOrd="0" parTransId="{E79093A8-C1DD-4823-AEAE-49CE1D207EFD}" sibTransId="{6120C1DA-31E7-4F92-B7A7-6A4D52EA848E}"/>
    <dgm:cxn modelId="{8D637386-8618-4A17-BC3D-D7FF6B7B9D9C}" type="presOf" srcId="{B5F46752-3A40-4A75-BEC5-C760EFAB5581}" destId="{6CF3C62A-9C77-4362-8C39-D14492C035B7}" srcOrd="0" destOrd="0" presId="urn:microsoft.com/office/officeart/2005/8/layout/vList3"/>
    <dgm:cxn modelId="{103CF1B2-3868-4AF0-9536-74ABD069E5C7}" type="presOf" srcId="{E3B80519-9651-47B8-A5E8-41ABBD0CDBCE}" destId="{1991A103-DC97-4B8D-B9D0-C24AB678E88C}" srcOrd="0" destOrd="0" presId="urn:microsoft.com/office/officeart/2005/8/layout/vList3"/>
    <dgm:cxn modelId="{7321A3C2-015F-4930-B5D0-1DCD9F83317D}" srcId="{3CB222EE-C9FE-44A0-9D82-7FD013C91414}" destId="{E4387A31-91CB-4A39-9205-BB2DBF16DB72}" srcOrd="1" destOrd="0" parTransId="{28D3F2B0-7090-4E91-9EC3-1DB686A61E80}" sibTransId="{B78159DD-45E1-4C7D-A7A6-ED2EC810D0C5}"/>
    <dgm:cxn modelId="{4415F9ED-3757-4A5C-9CC6-26C83B633261}" type="presOf" srcId="{2BC361F0-2DA1-4ECF-AD40-DAEC4E6EFC6C}" destId="{3A58D11B-E6F9-4947-A600-8FC61ED76B2F}" srcOrd="0" destOrd="0" presId="urn:microsoft.com/office/officeart/2005/8/layout/vList3"/>
    <dgm:cxn modelId="{225FBD28-7408-46DE-AD67-852F12288176}" type="presParOf" srcId="{8C042FD1-26B7-41EA-B9C8-1061A2A29874}" destId="{D7A6FE5F-1598-4CF5-9CC5-BCC69F7C4FD8}" srcOrd="0" destOrd="0" presId="urn:microsoft.com/office/officeart/2005/8/layout/vList3"/>
    <dgm:cxn modelId="{EAF1E8DB-BBE8-42B9-88DC-5F81CA1DF083}" type="presParOf" srcId="{D7A6FE5F-1598-4CF5-9CC5-BCC69F7C4FD8}" destId="{C19F4E01-581C-4014-8377-9F295FF09358}" srcOrd="0" destOrd="0" presId="urn:microsoft.com/office/officeart/2005/8/layout/vList3"/>
    <dgm:cxn modelId="{19E05217-14B6-4892-BF89-F1E7F724E85D}" type="presParOf" srcId="{D7A6FE5F-1598-4CF5-9CC5-BCC69F7C4FD8}" destId="{05EEA3B1-BF41-4BA4-B736-E5579F9F124C}" srcOrd="1" destOrd="0" presId="urn:microsoft.com/office/officeart/2005/8/layout/vList3"/>
    <dgm:cxn modelId="{367948B0-6594-4628-B662-787423E1FC19}" type="presParOf" srcId="{8C042FD1-26B7-41EA-B9C8-1061A2A29874}" destId="{1F91DBD3-D9FD-46F3-A60C-72F236F7916C}" srcOrd="1" destOrd="0" presId="urn:microsoft.com/office/officeart/2005/8/layout/vList3"/>
    <dgm:cxn modelId="{5730CE09-13F9-4A08-A1AB-EC0BAFB21999}" type="presParOf" srcId="{8C042FD1-26B7-41EA-B9C8-1061A2A29874}" destId="{1AB50ECB-7237-43AA-9B0B-C4B41720B0D9}" srcOrd="2" destOrd="0" presId="urn:microsoft.com/office/officeart/2005/8/layout/vList3"/>
    <dgm:cxn modelId="{45522A94-083E-4010-9D21-E530C01061BA}" type="presParOf" srcId="{1AB50ECB-7237-43AA-9B0B-C4B41720B0D9}" destId="{BE72C1BE-2B00-4BA3-A9A2-25D1C8033082}" srcOrd="0" destOrd="0" presId="urn:microsoft.com/office/officeart/2005/8/layout/vList3"/>
    <dgm:cxn modelId="{AD0C92F3-F665-4716-A373-C53F4303F181}" type="presParOf" srcId="{1AB50ECB-7237-43AA-9B0B-C4B41720B0D9}" destId="{396C4469-DB6D-442E-91ED-D603C9560984}" srcOrd="1" destOrd="0" presId="urn:microsoft.com/office/officeart/2005/8/layout/vList3"/>
    <dgm:cxn modelId="{5FA5A557-4CBE-4F9D-9F1F-36644D03B628}" type="presParOf" srcId="{8C042FD1-26B7-41EA-B9C8-1061A2A29874}" destId="{3D8B136E-5CFD-40C4-96E3-46C73B65E2D3}" srcOrd="3" destOrd="0" presId="urn:microsoft.com/office/officeart/2005/8/layout/vList3"/>
    <dgm:cxn modelId="{DA9EF877-F2E3-4846-90C4-D48AADBE9BA3}" type="presParOf" srcId="{8C042FD1-26B7-41EA-B9C8-1061A2A29874}" destId="{1ADEDD34-D4AA-456C-A321-0C94335447B1}" srcOrd="4" destOrd="0" presId="urn:microsoft.com/office/officeart/2005/8/layout/vList3"/>
    <dgm:cxn modelId="{D961204F-8389-4300-AAF3-F8DAEFCB670D}" type="presParOf" srcId="{1ADEDD34-D4AA-456C-A321-0C94335447B1}" destId="{5D13F47B-30B0-4B41-B021-234516C395FA}" srcOrd="0" destOrd="0" presId="urn:microsoft.com/office/officeart/2005/8/layout/vList3"/>
    <dgm:cxn modelId="{45C020E7-BD07-4F33-AFA8-8140E26D912D}" type="presParOf" srcId="{1ADEDD34-D4AA-456C-A321-0C94335447B1}" destId="{6CF3C62A-9C77-4362-8C39-D14492C035B7}" srcOrd="1" destOrd="0" presId="urn:microsoft.com/office/officeart/2005/8/layout/vList3"/>
    <dgm:cxn modelId="{08F60342-0EB5-468D-BAF4-7E64753E29DE}" type="presParOf" srcId="{8C042FD1-26B7-41EA-B9C8-1061A2A29874}" destId="{AE4BC3AF-8226-427D-BB8A-14C6CAA5E167}" srcOrd="5" destOrd="0" presId="urn:microsoft.com/office/officeart/2005/8/layout/vList3"/>
    <dgm:cxn modelId="{FE652A3C-8430-4D35-B8AA-3FE5FCEB0524}" type="presParOf" srcId="{8C042FD1-26B7-41EA-B9C8-1061A2A29874}" destId="{DBADB25A-8C93-4880-BAF0-390ED1B0693A}" srcOrd="6" destOrd="0" presId="urn:microsoft.com/office/officeart/2005/8/layout/vList3"/>
    <dgm:cxn modelId="{CDCAC8A6-1640-4848-A0E1-890368CBDCFD}" type="presParOf" srcId="{DBADB25A-8C93-4880-BAF0-390ED1B0693A}" destId="{3AC35BCF-6443-4BB3-B467-4BE4B6A959FA}" srcOrd="0" destOrd="0" presId="urn:microsoft.com/office/officeart/2005/8/layout/vList3"/>
    <dgm:cxn modelId="{A5D9EF12-FBF2-45C4-A877-C7FDD8BAA5CE}" type="presParOf" srcId="{DBADB25A-8C93-4880-BAF0-390ED1B0693A}" destId="{1991A103-DC97-4B8D-B9D0-C24AB678E88C}" srcOrd="1" destOrd="0" presId="urn:microsoft.com/office/officeart/2005/8/layout/vList3"/>
    <dgm:cxn modelId="{1E06279F-559A-4796-80BE-A233B9AE6808}" type="presParOf" srcId="{8C042FD1-26B7-41EA-B9C8-1061A2A29874}" destId="{2278765D-AD14-40F4-A0FB-1EDD907D489C}" srcOrd="7" destOrd="0" presId="urn:microsoft.com/office/officeart/2005/8/layout/vList3"/>
    <dgm:cxn modelId="{6D780F64-8FEF-49AA-88F6-8B028C4D57AE}" type="presParOf" srcId="{8C042FD1-26B7-41EA-B9C8-1061A2A29874}" destId="{F47B9C50-1044-49CA-85FE-E5009105CC0D}" srcOrd="8" destOrd="0" presId="urn:microsoft.com/office/officeart/2005/8/layout/vList3"/>
    <dgm:cxn modelId="{A486ACE8-F0C4-4DD9-8CB9-3CB51DBAE5A7}" type="presParOf" srcId="{F47B9C50-1044-49CA-85FE-E5009105CC0D}" destId="{AD88CBF5-A4B6-4323-B358-9C79806BB8ED}" srcOrd="0" destOrd="0" presId="urn:microsoft.com/office/officeart/2005/8/layout/vList3"/>
    <dgm:cxn modelId="{F196B0EE-E9D6-4D87-8579-688C2E86F245}" type="presParOf" srcId="{F47B9C50-1044-49CA-85FE-E5009105CC0D}" destId="{3A58D11B-E6F9-4947-A600-8FC61ED76B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47828-E30F-4C51-8634-C054B30CEA78}" type="doc">
      <dgm:prSet loTypeId="urn:microsoft.com/office/officeart/2005/8/layout/lProcess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7A52CA84-B153-4037-8417-42ECE0EC60A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Organizační bezpečnost (role)</a:t>
          </a:r>
        </a:p>
      </dgm:t>
    </dgm:pt>
    <dgm:pt modelId="{56ACF266-F619-4545-8197-6A65C8E17E76}" type="parTrans" cxnId="{E620EE52-8731-40A0-AB5E-DC12CE29C854}">
      <dgm:prSet/>
      <dgm:spPr/>
      <dgm:t>
        <a:bodyPr/>
        <a:lstStyle/>
        <a:p>
          <a:endParaRPr lang="sk-SK" i="0"/>
        </a:p>
      </dgm:t>
    </dgm:pt>
    <dgm:pt modelId="{00E94EDD-6D78-42A8-91F1-014B250167FC}" type="sibTrans" cxnId="{E620EE52-8731-40A0-AB5E-DC12CE29C854}">
      <dgm:prSet/>
      <dgm:spPr/>
      <dgm:t>
        <a:bodyPr/>
        <a:lstStyle/>
        <a:p>
          <a:endParaRPr lang="sk-SK" i="0"/>
        </a:p>
      </dgm:t>
    </dgm:pt>
    <dgm:pt modelId="{BEBEEFDF-4D2A-CF48-B9EF-E3BF4EFC1F4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Správa a ověření identit</a:t>
          </a:r>
          <a:endParaRPr lang="en-US" b="1" i="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0B83BA4-8E5A-FD48-8A00-02BEE2C02CB4}" type="parTrans" cxnId="{8BA3D359-5016-FC4F-A7E6-FB86419F8A1A}">
      <dgm:prSet/>
      <dgm:spPr/>
      <dgm:t>
        <a:bodyPr/>
        <a:lstStyle/>
        <a:p>
          <a:endParaRPr lang="en-US" i="0"/>
        </a:p>
      </dgm:t>
    </dgm:pt>
    <dgm:pt modelId="{3EFC0E29-85FC-2C4C-ABD7-C14C192A0E12}" type="sibTrans" cxnId="{8BA3D359-5016-FC4F-A7E6-FB86419F8A1A}">
      <dgm:prSet/>
      <dgm:spPr/>
      <dgm:t>
        <a:bodyPr/>
        <a:lstStyle/>
        <a:p>
          <a:endParaRPr lang="en-US" i="0"/>
        </a:p>
      </dgm:t>
    </dgm:pt>
    <dgm:pt modelId="{66875099-C05E-1C48-A5D1-E831B5CBB4A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b="1" i="0" dirty="0">
              <a:solidFill>
                <a:srgbClr val="FFFFFF"/>
              </a:solidFill>
              <a:latin typeface="+mn-lt"/>
            </a:rPr>
            <a:t>Bezpečnost komunikačních sítí.</a:t>
          </a:r>
          <a:endParaRPr lang="cs-CZ" b="1" i="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DFAB633-9351-C84D-97CC-CCF0C35E2019}" type="parTrans" cxnId="{90BA91C6-E367-CD4B-9964-F061F5AE37AC}">
      <dgm:prSet/>
      <dgm:spPr/>
      <dgm:t>
        <a:bodyPr/>
        <a:lstStyle/>
        <a:p>
          <a:endParaRPr lang="en-US" i="0"/>
        </a:p>
      </dgm:t>
    </dgm:pt>
    <dgm:pt modelId="{5ED75014-7793-5C44-B375-E5C6A1806C9F}" type="sibTrans" cxnId="{90BA91C6-E367-CD4B-9964-F061F5AE37AC}">
      <dgm:prSet/>
      <dgm:spPr/>
      <dgm:t>
        <a:bodyPr/>
        <a:lstStyle/>
        <a:p>
          <a:endParaRPr lang="en-US" i="0"/>
        </a:p>
      </dgm:t>
    </dgm:pt>
    <dgm:pt modelId="{AE2E23BD-E513-4338-98BB-0F85005311CE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cs-CZ" b="1" i="0" noProof="0" dirty="0">
              <a:solidFill>
                <a:srgbClr val="FF0000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Nástroje</a:t>
          </a:r>
        </a:p>
      </dgm:t>
    </dgm:pt>
    <dgm:pt modelId="{EC4D4DF6-F32A-45C8-93A4-F9F4AC8E03F9}" type="sibTrans" cxnId="{71A56085-E9B3-42CC-BD18-BB7A7FA2BAB8}">
      <dgm:prSet/>
      <dgm:spPr/>
      <dgm:t>
        <a:bodyPr/>
        <a:lstStyle/>
        <a:p>
          <a:endParaRPr lang="sk-SK" i="0"/>
        </a:p>
      </dgm:t>
    </dgm:pt>
    <dgm:pt modelId="{6EE18FAA-B147-430F-9CD5-6A00DE348E62}" type="parTrans" cxnId="{71A56085-E9B3-42CC-BD18-BB7A7FA2BAB8}">
      <dgm:prSet/>
      <dgm:spPr/>
      <dgm:t>
        <a:bodyPr/>
        <a:lstStyle/>
        <a:p>
          <a:endParaRPr lang="sk-SK" i="0"/>
        </a:p>
      </dgm:t>
    </dgm:pt>
    <dgm:pt modelId="{22C606A9-00C3-469A-A174-CAA07BB78D1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Záznam událostí ICT, sběr a vyhodnocení</a:t>
          </a:r>
        </a:p>
      </dgm:t>
    </dgm:pt>
    <dgm:pt modelId="{074F6FB1-66F6-4451-9D85-F80AFB04B0A4}" type="parTrans" cxnId="{2E40556D-E9C8-4130-812E-8B3E7232E6DE}">
      <dgm:prSet/>
      <dgm:spPr/>
      <dgm:t>
        <a:bodyPr/>
        <a:lstStyle/>
        <a:p>
          <a:endParaRPr lang="cs-CZ" i="0"/>
        </a:p>
      </dgm:t>
    </dgm:pt>
    <dgm:pt modelId="{5B1F8476-8A97-4B10-8716-33AAFB8DAF86}" type="sibTrans" cxnId="{2E40556D-E9C8-4130-812E-8B3E7232E6DE}">
      <dgm:prSet/>
      <dgm:spPr/>
      <dgm:t>
        <a:bodyPr/>
        <a:lstStyle/>
        <a:p>
          <a:endParaRPr lang="cs-CZ" i="0"/>
        </a:p>
      </dgm:t>
    </dgm:pt>
    <dgm:pt modelId="{4ED6D318-629A-3F44-8227-AF23181064A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cs-CZ" b="1" i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Fyzická bezpečnost</a:t>
          </a:r>
        </a:p>
      </dgm:t>
    </dgm:pt>
    <dgm:pt modelId="{3CD8E429-AB2F-5B43-A878-3A828B755291}" type="parTrans" cxnId="{1D1AB818-3550-A74F-BBF2-972E8C3D2B52}">
      <dgm:prSet/>
      <dgm:spPr/>
      <dgm:t>
        <a:bodyPr/>
        <a:lstStyle/>
        <a:p>
          <a:endParaRPr lang="cs-CZ" i="0"/>
        </a:p>
      </dgm:t>
    </dgm:pt>
    <dgm:pt modelId="{5A2E7203-8F04-7744-B487-5E9D60EF5785}" type="sibTrans" cxnId="{1D1AB818-3550-A74F-BBF2-972E8C3D2B52}">
      <dgm:prSet/>
      <dgm:spPr/>
      <dgm:t>
        <a:bodyPr/>
        <a:lstStyle/>
        <a:p>
          <a:endParaRPr lang="cs-CZ" i="0"/>
        </a:p>
      </dgm:t>
    </dgm:pt>
    <dgm:pt modelId="{A53EC3E8-7E14-4EB0-AA21-170C8A5128F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Zvládání bezpečnostních událostí a incidentu</a:t>
          </a:r>
        </a:p>
      </dgm:t>
    </dgm:pt>
    <dgm:pt modelId="{DD380D48-B9A9-41CC-A360-DE8FFF7FC853}" type="parTrans" cxnId="{3A9F60CE-AE8A-42F5-8C66-83527A63B9EB}">
      <dgm:prSet/>
      <dgm:spPr/>
      <dgm:t>
        <a:bodyPr/>
        <a:lstStyle/>
        <a:p>
          <a:endParaRPr lang="cs-CZ" i="0"/>
        </a:p>
      </dgm:t>
    </dgm:pt>
    <dgm:pt modelId="{E27B79C3-8A9F-4083-8B2E-93E97E91F3F5}" type="sibTrans" cxnId="{3A9F60CE-AE8A-42F5-8C66-83527A63B9EB}">
      <dgm:prSet/>
      <dgm:spPr/>
      <dgm:t>
        <a:bodyPr/>
        <a:lstStyle/>
        <a:p>
          <a:endParaRPr lang="cs-CZ" i="0"/>
        </a:p>
      </dgm:t>
    </dgm:pt>
    <dgm:pt modelId="{AFEC3604-3345-7C4A-80AD-3A0725DCC35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dodavatelů, zdrojů, provozu</a:t>
          </a:r>
        </a:p>
      </dgm:t>
    </dgm:pt>
    <dgm:pt modelId="{204009EA-5EBF-5E4D-89F9-867F215D0688}" type="sibTrans" cxnId="{8E3FFE49-2968-DB4B-AEA5-01D8809D1C8A}">
      <dgm:prSet/>
      <dgm:spPr/>
      <dgm:t>
        <a:bodyPr/>
        <a:lstStyle/>
        <a:p>
          <a:endParaRPr lang="en-US" i="0"/>
        </a:p>
      </dgm:t>
    </dgm:pt>
    <dgm:pt modelId="{2F01EC7B-8293-0D41-937B-0BEFD9039E77}" type="parTrans" cxnId="{8E3FFE49-2968-DB4B-AEA5-01D8809D1C8A}">
      <dgm:prSet/>
      <dgm:spPr/>
      <dgm:t>
        <a:bodyPr/>
        <a:lstStyle/>
        <a:p>
          <a:endParaRPr lang="en-US" i="0"/>
        </a:p>
      </dgm:t>
    </dgm:pt>
    <dgm:pt modelId="{B850637D-C96A-4A45-92CD-662A1EF4A5D0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cs-CZ" b="1" i="0" noProof="0" dirty="0">
              <a:solidFill>
                <a:srgbClr val="FF0000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Procesy</a:t>
          </a:r>
        </a:p>
      </dgm:t>
    </dgm:pt>
    <dgm:pt modelId="{C478C22C-34A4-4772-AC9E-8CFC657F5562}" type="sibTrans" cxnId="{AB5E92E5-D268-4AB5-9E61-25E993F1F53E}">
      <dgm:prSet/>
      <dgm:spPr/>
      <dgm:t>
        <a:bodyPr/>
        <a:lstStyle/>
        <a:p>
          <a:endParaRPr lang="sk-SK" i="0"/>
        </a:p>
      </dgm:t>
    </dgm:pt>
    <dgm:pt modelId="{8CBC5787-AC99-4CBB-8A5D-8FAC6D60D032}" type="parTrans" cxnId="{AB5E92E5-D268-4AB5-9E61-25E993F1F53E}">
      <dgm:prSet/>
      <dgm:spPr/>
      <dgm:t>
        <a:bodyPr/>
        <a:lstStyle/>
        <a:p>
          <a:endParaRPr lang="sk-SK" i="0"/>
        </a:p>
      </dgm:t>
    </dgm:pt>
    <dgm:pt modelId="{24CBEE8A-7C37-4EE2-B3AE-A1EA918F95A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bezpečnosti informaci</a:t>
          </a:r>
          <a:endParaRPr lang="en-US" b="1" i="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E9A6E51-FA3F-4CA8-8575-5BAF51F88C45}" type="parTrans" cxnId="{A45FC6E6-F871-46C4-8D4C-478CB769731C}">
      <dgm:prSet/>
      <dgm:spPr/>
      <dgm:t>
        <a:bodyPr/>
        <a:lstStyle/>
        <a:p>
          <a:endParaRPr lang="sk-SK" i="0"/>
        </a:p>
      </dgm:t>
    </dgm:pt>
    <dgm:pt modelId="{7744026B-29CE-4F8F-BCC5-EB6A9A4FBF00}" type="sibTrans" cxnId="{A45FC6E6-F871-46C4-8D4C-478CB769731C}">
      <dgm:prSet/>
      <dgm:spPr/>
      <dgm:t>
        <a:bodyPr/>
        <a:lstStyle/>
        <a:p>
          <a:endParaRPr lang="sk-SK" i="0"/>
        </a:p>
      </dgm:t>
    </dgm:pt>
    <dgm:pt modelId="{3802456C-C34D-41B5-AE03-566C1DE88A6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kontinuity činnosti </a:t>
          </a:r>
        </a:p>
      </dgm:t>
    </dgm:pt>
    <dgm:pt modelId="{804A1CF8-85DF-4034-A287-22FD8CE49E95}" type="parTrans" cxnId="{578C8209-6395-4570-8907-B86C45184D97}">
      <dgm:prSet/>
      <dgm:spPr/>
      <dgm:t>
        <a:bodyPr/>
        <a:lstStyle/>
        <a:p>
          <a:endParaRPr lang="sk-SK" i="0"/>
        </a:p>
      </dgm:t>
    </dgm:pt>
    <dgm:pt modelId="{7A558896-58D8-43D4-BEBB-8FB51319CBC3}" type="sibTrans" cxnId="{578C8209-6395-4570-8907-B86C45184D97}">
      <dgm:prSet/>
      <dgm:spPr/>
      <dgm:t>
        <a:bodyPr/>
        <a:lstStyle/>
        <a:p>
          <a:endParaRPr lang="sk-SK" i="0"/>
        </a:p>
      </dgm:t>
    </dgm:pt>
    <dgm:pt modelId="{B2C8B97A-6448-4491-834D-EAF9E6B58BF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přístupů</a:t>
          </a:r>
        </a:p>
      </dgm:t>
    </dgm:pt>
    <dgm:pt modelId="{CAACBB6C-FFB3-404F-8376-B2A3A276C579}" type="parTrans" cxnId="{862C0045-C20E-44DA-BE75-D61BBB9158F2}">
      <dgm:prSet/>
      <dgm:spPr/>
      <dgm:t>
        <a:bodyPr/>
        <a:lstStyle/>
        <a:p>
          <a:endParaRPr lang="sk-SK" i="0"/>
        </a:p>
      </dgm:t>
    </dgm:pt>
    <dgm:pt modelId="{6563D796-A4E1-4A71-8235-25912FAA200A}" type="sibTrans" cxnId="{862C0045-C20E-44DA-BE75-D61BBB9158F2}">
      <dgm:prSet/>
      <dgm:spPr/>
      <dgm:t>
        <a:bodyPr/>
        <a:lstStyle/>
        <a:p>
          <a:endParaRPr lang="sk-SK" i="0"/>
        </a:p>
      </dgm:t>
    </dgm:pt>
    <dgm:pt modelId="{4A417B2C-D01E-4A5C-9DC8-021B2C13129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Ochrana před škodlivým kódem</a:t>
          </a:r>
          <a:endParaRPr lang="en-US" b="1" i="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642E998-B791-4C90-A817-02B68A9CFF1D}" type="parTrans" cxnId="{7EE5A530-2A6A-4D6B-94AB-3C2845460DC2}">
      <dgm:prSet/>
      <dgm:spPr/>
      <dgm:t>
        <a:bodyPr/>
        <a:lstStyle/>
        <a:p>
          <a:endParaRPr lang="sk-SK" i="0"/>
        </a:p>
      </dgm:t>
    </dgm:pt>
    <dgm:pt modelId="{CEE4B2BB-9675-4F79-B131-022391AA82F3}" type="sibTrans" cxnId="{7EE5A530-2A6A-4D6B-94AB-3C2845460DC2}">
      <dgm:prSet/>
      <dgm:spPr/>
      <dgm:t>
        <a:bodyPr/>
        <a:lstStyle/>
        <a:p>
          <a:endParaRPr lang="sk-SK" i="0"/>
        </a:p>
      </dgm:t>
    </dgm:pt>
    <dgm:pt modelId="{F49B66C4-5324-4E09-BA46-1A39BC8518D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Detekce kybernetických bez. událostí</a:t>
          </a:r>
        </a:p>
      </dgm:t>
    </dgm:pt>
    <dgm:pt modelId="{24564914-F5DF-4C0A-80D7-769550E46EBC}" type="parTrans" cxnId="{6A1F0107-4A19-434A-A935-3472DDB785EE}">
      <dgm:prSet/>
      <dgm:spPr/>
      <dgm:t>
        <a:bodyPr/>
        <a:lstStyle/>
        <a:p>
          <a:endParaRPr lang="sk-SK" i="0"/>
        </a:p>
      </dgm:t>
    </dgm:pt>
    <dgm:pt modelId="{95780041-CF4D-42C6-8195-C965719ADF7C}" type="sibTrans" cxnId="{6A1F0107-4A19-434A-A935-3472DDB785EE}">
      <dgm:prSet/>
      <dgm:spPr/>
      <dgm:t>
        <a:bodyPr/>
        <a:lstStyle/>
        <a:p>
          <a:endParaRPr lang="sk-SK" i="0"/>
        </a:p>
      </dgm:t>
    </dgm:pt>
    <dgm:pt modelId="{E00AED95-A3A0-4088-A7BC-E49BFB0C6E4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Kryptografické prostředky</a:t>
          </a:r>
        </a:p>
      </dgm:t>
    </dgm:pt>
    <dgm:pt modelId="{D47F1C45-4B5B-445A-AC20-29E9313805E6}" type="parTrans" cxnId="{6065FBDE-04A8-4681-9BFA-60A1AE3DE4EF}">
      <dgm:prSet/>
      <dgm:spPr/>
      <dgm:t>
        <a:bodyPr/>
        <a:lstStyle/>
        <a:p>
          <a:endParaRPr lang="sk-SK" i="0"/>
        </a:p>
      </dgm:t>
    </dgm:pt>
    <dgm:pt modelId="{F6DEC682-34E6-42C6-94CA-FDF2FB08F1B2}" type="sibTrans" cxnId="{6065FBDE-04A8-4681-9BFA-60A1AE3DE4EF}">
      <dgm:prSet/>
      <dgm:spPr/>
      <dgm:t>
        <a:bodyPr/>
        <a:lstStyle/>
        <a:p>
          <a:endParaRPr lang="sk-SK" i="0"/>
        </a:p>
      </dgm:t>
    </dgm:pt>
    <dgm:pt modelId="{B0D4054E-CF93-495D-8DFD-1E55BAB5A8FC}">
      <dgm:prSet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cs-CZ" b="1" i="0" noProof="0" dirty="0">
              <a:solidFill>
                <a:srgbClr val="FF0000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Lidé</a:t>
          </a:r>
        </a:p>
      </dgm:t>
    </dgm:pt>
    <dgm:pt modelId="{BFCE4052-0185-4F4B-ACAD-70311F4697CB}" type="parTrans" cxnId="{C34810D3-2D4B-4946-B56D-C63E4069CB2A}">
      <dgm:prSet/>
      <dgm:spPr/>
      <dgm:t>
        <a:bodyPr/>
        <a:lstStyle/>
        <a:p>
          <a:endParaRPr lang="cs-CZ" i="0"/>
        </a:p>
      </dgm:t>
    </dgm:pt>
    <dgm:pt modelId="{E2ED9F0A-1A63-4592-95E2-B8455B90229B}" type="sibTrans" cxnId="{C34810D3-2D4B-4946-B56D-C63E4069CB2A}">
      <dgm:prSet/>
      <dgm:spPr/>
      <dgm:t>
        <a:bodyPr/>
        <a:lstStyle/>
        <a:p>
          <a:endParaRPr lang="cs-CZ" i="0"/>
        </a:p>
      </dgm:t>
    </dgm:pt>
    <dgm:pt modelId="{06B5C771-BEB0-415D-8D13-FB4599C0474B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Manažerské zajištění (odpovědnost)</a:t>
          </a:r>
        </a:p>
      </dgm:t>
    </dgm:pt>
    <dgm:pt modelId="{41566CC4-B30D-4E07-915A-37297F8F5568}" type="parTrans" cxnId="{2D21DA53-FA7C-4DFB-9277-6095D8F4F479}">
      <dgm:prSet/>
      <dgm:spPr/>
      <dgm:t>
        <a:bodyPr/>
        <a:lstStyle/>
        <a:p>
          <a:endParaRPr lang="cs-CZ" i="0"/>
        </a:p>
      </dgm:t>
    </dgm:pt>
    <dgm:pt modelId="{FAE909E8-BB0A-413B-B59C-354F40E00DAF}" type="sibTrans" cxnId="{2D21DA53-FA7C-4DFB-9277-6095D8F4F479}">
      <dgm:prSet/>
      <dgm:spPr/>
      <dgm:t>
        <a:bodyPr/>
        <a:lstStyle/>
        <a:p>
          <a:endParaRPr lang="cs-CZ" i="0"/>
        </a:p>
      </dgm:t>
    </dgm:pt>
    <dgm:pt modelId="{E63669A3-7A75-4D55-B685-27E021D5447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Interní zdroje </a:t>
          </a:r>
        </a:p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(oddělení ICT)</a:t>
          </a:r>
        </a:p>
      </dgm:t>
    </dgm:pt>
    <dgm:pt modelId="{D81A9140-AA4E-4AB7-9341-DB54B85431B6}" type="parTrans" cxnId="{F1EA7ED8-50E2-4241-A9DE-F7B4BABE2A19}">
      <dgm:prSet/>
      <dgm:spPr/>
      <dgm:t>
        <a:bodyPr/>
        <a:lstStyle/>
        <a:p>
          <a:endParaRPr lang="cs-CZ" i="0"/>
        </a:p>
      </dgm:t>
    </dgm:pt>
    <dgm:pt modelId="{64DBD494-AABA-4B5B-B670-C9D998939D45}" type="sibTrans" cxnId="{F1EA7ED8-50E2-4241-A9DE-F7B4BABE2A19}">
      <dgm:prSet/>
      <dgm:spPr/>
      <dgm:t>
        <a:bodyPr/>
        <a:lstStyle/>
        <a:p>
          <a:endParaRPr lang="cs-CZ" i="0"/>
        </a:p>
      </dgm:t>
    </dgm:pt>
    <dgm:pt modelId="{C85E2352-98FF-4784-A036-6E73A97F574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Externí zdroje </a:t>
          </a:r>
        </a:p>
        <a:p>
          <a:pPr rtl="0"/>
          <a:r>
            <a:rPr lang="cs-CZ" b="1" i="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(konzultanti, služby SOC)</a:t>
          </a:r>
        </a:p>
      </dgm:t>
    </dgm:pt>
    <dgm:pt modelId="{A8FBF828-D220-4DBB-AE32-3A0578BF1E8C}" type="parTrans" cxnId="{103A3B64-714A-4096-BDEB-FBA17217188A}">
      <dgm:prSet/>
      <dgm:spPr/>
      <dgm:t>
        <a:bodyPr/>
        <a:lstStyle/>
        <a:p>
          <a:endParaRPr lang="cs-CZ" i="0"/>
        </a:p>
      </dgm:t>
    </dgm:pt>
    <dgm:pt modelId="{95541E19-D014-48BA-B690-B6A840D4AE72}" type="sibTrans" cxnId="{103A3B64-714A-4096-BDEB-FBA17217188A}">
      <dgm:prSet/>
      <dgm:spPr/>
      <dgm:t>
        <a:bodyPr/>
        <a:lstStyle/>
        <a:p>
          <a:endParaRPr lang="cs-CZ" i="0"/>
        </a:p>
      </dgm:t>
    </dgm:pt>
    <dgm:pt modelId="{6A6F0669-57B0-493C-87C5-41947BB3BC71}" type="pres">
      <dgm:prSet presAssocID="{BEC47828-E30F-4C51-8634-C054B30CEA78}" presName="theList" presStyleCnt="0">
        <dgm:presLayoutVars>
          <dgm:dir/>
          <dgm:animLvl val="lvl"/>
          <dgm:resizeHandles val="exact"/>
        </dgm:presLayoutVars>
      </dgm:prSet>
      <dgm:spPr/>
    </dgm:pt>
    <dgm:pt modelId="{0C342E07-A45F-4905-B4E2-61220150C3C0}" type="pres">
      <dgm:prSet presAssocID="{B850637D-C96A-4A45-92CD-662A1EF4A5D0}" presName="compNode" presStyleCnt="0"/>
      <dgm:spPr/>
    </dgm:pt>
    <dgm:pt modelId="{8BAE3201-9F18-4662-B3FC-03A7E2AD7B21}" type="pres">
      <dgm:prSet presAssocID="{B850637D-C96A-4A45-92CD-662A1EF4A5D0}" presName="aNode" presStyleLbl="bgShp" presStyleIdx="0" presStyleCnt="3"/>
      <dgm:spPr/>
    </dgm:pt>
    <dgm:pt modelId="{A6F9B62A-9473-49AE-A152-0ACA5967AD52}" type="pres">
      <dgm:prSet presAssocID="{B850637D-C96A-4A45-92CD-662A1EF4A5D0}" presName="textNode" presStyleLbl="bgShp" presStyleIdx="0" presStyleCnt="3"/>
      <dgm:spPr/>
    </dgm:pt>
    <dgm:pt modelId="{8FFC643B-F670-44B1-8594-9A7AAECD7454}" type="pres">
      <dgm:prSet presAssocID="{B850637D-C96A-4A45-92CD-662A1EF4A5D0}" presName="compChildNode" presStyleCnt="0"/>
      <dgm:spPr/>
    </dgm:pt>
    <dgm:pt modelId="{83CD7093-ABED-4D8E-9BA2-38300B2C02A3}" type="pres">
      <dgm:prSet presAssocID="{B850637D-C96A-4A45-92CD-662A1EF4A5D0}" presName="theInnerList" presStyleCnt="0"/>
      <dgm:spPr/>
    </dgm:pt>
    <dgm:pt modelId="{AB5F6958-2459-4DD5-B8CA-E87497F23653}" type="pres">
      <dgm:prSet presAssocID="{24CBEE8A-7C37-4EE2-B3AE-A1EA918F95AE}" presName="childNode" presStyleLbl="node1" presStyleIdx="0" presStyleCnt="16" custLinFactNeighborX="-398">
        <dgm:presLayoutVars>
          <dgm:bulletEnabled val="1"/>
        </dgm:presLayoutVars>
      </dgm:prSet>
      <dgm:spPr/>
    </dgm:pt>
    <dgm:pt modelId="{32020D3F-FE33-4642-AF3D-FF3F1E39A82C}" type="pres">
      <dgm:prSet presAssocID="{24CBEE8A-7C37-4EE2-B3AE-A1EA918F95AE}" presName="aSpace2" presStyleCnt="0"/>
      <dgm:spPr/>
    </dgm:pt>
    <dgm:pt modelId="{70710E96-8336-46C6-87C7-73A3E1CC7191}" type="pres">
      <dgm:prSet presAssocID="{7A52CA84-B153-4037-8417-42ECE0EC60A1}" presName="childNode" presStyleLbl="node1" presStyleIdx="1" presStyleCnt="16" custLinFactNeighborX="-398">
        <dgm:presLayoutVars>
          <dgm:bulletEnabled val="1"/>
        </dgm:presLayoutVars>
      </dgm:prSet>
      <dgm:spPr/>
    </dgm:pt>
    <dgm:pt modelId="{7C928F39-E5BF-4790-ACEA-F2EB03D36F69}" type="pres">
      <dgm:prSet presAssocID="{7A52CA84-B153-4037-8417-42ECE0EC60A1}" presName="aSpace2" presStyleCnt="0"/>
      <dgm:spPr/>
    </dgm:pt>
    <dgm:pt modelId="{3369783A-95A8-4EC8-B7E3-BB1FF0B38BDF}" type="pres">
      <dgm:prSet presAssocID="{AFEC3604-3345-7C4A-80AD-3A0725DCC358}" presName="childNode" presStyleLbl="node1" presStyleIdx="2" presStyleCnt="16" custLinFactNeighborX="-398">
        <dgm:presLayoutVars>
          <dgm:bulletEnabled val="1"/>
        </dgm:presLayoutVars>
      </dgm:prSet>
      <dgm:spPr/>
    </dgm:pt>
    <dgm:pt modelId="{1530397E-5B28-440D-AB65-FF80139D0CF7}" type="pres">
      <dgm:prSet presAssocID="{AFEC3604-3345-7C4A-80AD-3A0725DCC358}" presName="aSpace2" presStyleCnt="0"/>
      <dgm:spPr/>
    </dgm:pt>
    <dgm:pt modelId="{0A573155-5BCF-4ACD-AB2F-16FE7EF4BD5D}" type="pres">
      <dgm:prSet presAssocID="{B2C8B97A-6448-4491-834D-EAF9E6B58BF2}" presName="childNode" presStyleLbl="node1" presStyleIdx="3" presStyleCnt="16">
        <dgm:presLayoutVars>
          <dgm:bulletEnabled val="1"/>
        </dgm:presLayoutVars>
      </dgm:prSet>
      <dgm:spPr/>
    </dgm:pt>
    <dgm:pt modelId="{4020B8F1-3508-4904-B57C-85F0F6C3CE33}" type="pres">
      <dgm:prSet presAssocID="{B2C8B97A-6448-4491-834D-EAF9E6B58BF2}" presName="aSpace2" presStyleCnt="0"/>
      <dgm:spPr/>
    </dgm:pt>
    <dgm:pt modelId="{625D4F7D-3206-4B64-9401-2E3B2E33EF1A}" type="pres">
      <dgm:prSet presAssocID="{3802456C-C34D-41B5-AE03-566C1DE88A67}" presName="childNode" presStyleLbl="node1" presStyleIdx="4" presStyleCnt="16">
        <dgm:presLayoutVars>
          <dgm:bulletEnabled val="1"/>
        </dgm:presLayoutVars>
      </dgm:prSet>
      <dgm:spPr/>
    </dgm:pt>
    <dgm:pt modelId="{6CCF8BE3-A26A-4638-BE33-8A1C22AAC48F}" type="pres">
      <dgm:prSet presAssocID="{3802456C-C34D-41B5-AE03-566C1DE88A67}" presName="aSpace2" presStyleCnt="0"/>
      <dgm:spPr/>
    </dgm:pt>
    <dgm:pt modelId="{D48D90A8-40B9-4185-ADD4-DB4256DD7818}" type="pres">
      <dgm:prSet presAssocID="{A53EC3E8-7E14-4EB0-AA21-170C8A5128F5}" presName="childNode" presStyleLbl="node1" presStyleIdx="5" presStyleCnt="16">
        <dgm:presLayoutVars>
          <dgm:bulletEnabled val="1"/>
        </dgm:presLayoutVars>
      </dgm:prSet>
      <dgm:spPr/>
    </dgm:pt>
    <dgm:pt modelId="{91E6AEA2-BB7A-44A6-985A-C8345D0EC003}" type="pres">
      <dgm:prSet presAssocID="{B850637D-C96A-4A45-92CD-662A1EF4A5D0}" presName="aSpace" presStyleCnt="0"/>
      <dgm:spPr/>
    </dgm:pt>
    <dgm:pt modelId="{A37DFE0A-77C5-4F92-8CC7-5FACB4CA7DB7}" type="pres">
      <dgm:prSet presAssocID="{AE2E23BD-E513-4338-98BB-0F85005311CE}" presName="compNode" presStyleCnt="0"/>
      <dgm:spPr/>
    </dgm:pt>
    <dgm:pt modelId="{E7564195-B13F-4D5F-983C-BC18B767712A}" type="pres">
      <dgm:prSet presAssocID="{AE2E23BD-E513-4338-98BB-0F85005311CE}" presName="aNode" presStyleLbl="bgShp" presStyleIdx="1" presStyleCnt="3" custLinFactNeighborY="224"/>
      <dgm:spPr/>
    </dgm:pt>
    <dgm:pt modelId="{604495C2-7E51-4785-A7E8-4A762528B412}" type="pres">
      <dgm:prSet presAssocID="{AE2E23BD-E513-4338-98BB-0F85005311CE}" presName="textNode" presStyleLbl="bgShp" presStyleIdx="1" presStyleCnt="3"/>
      <dgm:spPr/>
    </dgm:pt>
    <dgm:pt modelId="{BC65F0DC-6069-42CC-9973-80501EED0DAD}" type="pres">
      <dgm:prSet presAssocID="{AE2E23BD-E513-4338-98BB-0F85005311CE}" presName="compChildNode" presStyleCnt="0"/>
      <dgm:spPr/>
    </dgm:pt>
    <dgm:pt modelId="{4BB341F7-E41A-4E60-8C8E-9806514DF238}" type="pres">
      <dgm:prSet presAssocID="{AE2E23BD-E513-4338-98BB-0F85005311CE}" presName="theInnerList" presStyleCnt="0"/>
      <dgm:spPr/>
    </dgm:pt>
    <dgm:pt modelId="{93FE7F8B-D97A-4D05-A29F-28CECBC04D06}" type="pres">
      <dgm:prSet presAssocID="{4ED6D318-629A-3F44-8227-AF23181064A1}" presName="childNode" presStyleLbl="node1" presStyleIdx="6" presStyleCnt="16">
        <dgm:presLayoutVars>
          <dgm:bulletEnabled val="1"/>
        </dgm:presLayoutVars>
      </dgm:prSet>
      <dgm:spPr/>
    </dgm:pt>
    <dgm:pt modelId="{4AB2E473-3E97-4C0C-BD0A-A2B454232DA2}" type="pres">
      <dgm:prSet presAssocID="{4ED6D318-629A-3F44-8227-AF23181064A1}" presName="aSpace2" presStyleCnt="0"/>
      <dgm:spPr/>
    </dgm:pt>
    <dgm:pt modelId="{622AF4A0-2B22-42B8-9B02-FD64E9B3A403}" type="pres">
      <dgm:prSet presAssocID="{66875099-C05E-1C48-A5D1-E831B5CBB4AD}" presName="childNode" presStyleLbl="node1" presStyleIdx="7" presStyleCnt="16">
        <dgm:presLayoutVars>
          <dgm:bulletEnabled val="1"/>
        </dgm:presLayoutVars>
      </dgm:prSet>
      <dgm:spPr/>
    </dgm:pt>
    <dgm:pt modelId="{503C33EC-4FC8-4D33-924A-99D662442C33}" type="pres">
      <dgm:prSet presAssocID="{66875099-C05E-1C48-A5D1-E831B5CBB4AD}" presName="aSpace2" presStyleCnt="0"/>
      <dgm:spPr/>
    </dgm:pt>
    <dgm:pt modelId="{2C6F2F0D-C809-46A3-B29A-D5015E30C177}" type="pres">
      <dgm:prSet presAssocID="{BEBEEFDF-4D2A-CF48-B9EF-E3BF4EFC1F42}" presName="childNode" presStyleLbl="node1" presStyleIdx="8" presStyleCnt="16">
        <dgm:presLayoutVars>
          <dgm:bulletEnabled val="1"/>
        </dgm:presLayoutVars>
      </dgm:prSet>
      <dgm:spPr/>
    </dgm:pt>
    <dgm:pt modelId="{D3DF318E-F2F6-4BEC-B488-2AC38EEE95BE}" type="pres">
      <dgm:prSet presAssocID="{BEBEEFDF-4D2A-CF48-B9EF-E3BF4EFC1F42}" presName="aSpace2" presStyleCnt="0"/>
      <dgm:spPr/>
    </dgm:pt>
    <dgm:pt modelId="{72723580-1BB1-44BA-B3E5-DE9414412DA5}" type="pres">
      <dgm:prSet presAssocID="{4A417B2C-D01E-4A5C-9DC8-021B2C13129D}" presName="childNode" presStyleLbl="node1" presStyleIdx="9" presStyleCnt="16">
        <dgm:presLayoutVars>
          <dgm:bulletEnabled val="1"/>
        </dgm:presLayoutVars>
      </dgm:prSet>
      <dgm:spPr/>
    </dgm:pt>
    <dgm:pt modelId="{32B2ECBA-96FE-4644-9241-F5509E03545F}" type="pres">
      <dgm:prSet presAssocID="{4A417B2C-D01E-4A5C-9DC8-021B2C13129D}" presName="aSpace2" presStyleCnt="0"/>
      <dgm:spPr/>
    </dgm:pt>
    <dgm:pt modelId="{EC0E4679-DF4B-4839-9335-EE4E137FF4A7}" type="pres">
      <dgm:prSet presAssocID="{22C606A9-00C3-469A-A174-CAA07BB78D1C}" presName="childNode" presStyleLbl="node1" presStyleIdx="10" presStyleCnt="16">
        <dgm:presLayoutVars>
          <dgm:bulletEnabled val="1"/>
        </dgm:presLayoutVars>
      </dgm:prSet>
      <dgm:spPr/>
    </dgm:pt>
    <dgm:pt modelId="{0BA27C2B-6D65-4E6A-89F0-C9AB4CEE53DE}" type="pres">
      <dgm:prSet presAssocID="{22C606A9-00C3-469A-A174-CAA07BB78D1C}" presName="aSpace2" presStyleCnt="0"/>
      <dgm:spPr/>
    </dgm:pt>
    <dgm:pt modelId="{52B3ADAF-1D5E-422C-A4E3-FE394C723AF2}" type="pres">
      <dgm:prSet presAssocID="{F49B66C4-5324-4E09-BA46-1A39BC8518D3}" presName="childNode" presStyleLbl="node1" presStyleIdx="11" presStyleCnt="16">
        <dgm:presLayoutVars>
          <dgm:bulletEnabled val="1"/>
        </dgm:presLayoutVars>
      </dgm:prSet>
      <dgm:spPr/>
    </dgm:pt>
    <dgm:pt modelId="{50C021E1-33B5-4CDF-B31B-265244FFEC08}" type="pres">
      <dgm:prSet presAssocID="{F49B66C4-5324-4E09-BA46-1A39BC8518D3}" presName="aSpace2" presStyleCnt="0"/>
      <dgm:spPr/>
    </dgm:pt>
    <dgm:pt modelId="{F420B201-4211-41B5-8B8D-A07329D2E300}" type="pres">
      <dgm:prSet presAssocID="{E00AED95-A3A0-4088-A7BC-E49BFB0C6E4A}" presName="childNode" presStyleLbl="node1" presStyleIdx="12" presStyleCnt="16">
        <dgm:presLayoutVars>
          <dgm:bulletEnabled val="1"/>
        </dgm:presLayoutVars>
      </dgm:prSet>
      <dgm:spPr/>
    </dgm:pt>
    <dgm:pt modelId="{37341531-BA4C-4666-98ED-D60132C7747A}" type="pres">
      <dgm:prSet presAssocID="{AE2E23BD-E513-4338-98BB-0F85005311CE}" presName="aSpace" presStyleCnt="0"/>
      <dgm:spPr/>
    </dgm:pt>
    <dgm:pt modelId="{2748D7EA-DF39-4F54-A6C8-4D6EC986BD34}" type="pres">
      <dgm:prSet presAssocID="{B0D4054E-CF93-495D-8DFD-1E55BAB5A8FC}" presName="compNode" presStyleCnt="0"/>
      <dgm:spPr/>
    </dgm:pt>
    <dgm:pt modelId="{CDE36B7A-A8A1-4FAE-B981-22EC07E4F40C}" type="pres">
      <dgm:prSet presAssocID="{B0D4054E-CF93-495D-8DFD-1E55BAB5A8FC}" presName="aNode" presStyleLbl="bgShp" presStyleIdx="2" presStyleCnt="3" custLinFactNeighborY="224"/>
      <dgm:spPr/>
    </dgm:pt>
    <dgm:pt modelId="{8C2FD3A2-7ACB-4A64-8EE5-648C6F200288}" type="pres">
      <dgm:prSet presAssocID="{B0D4054E-CF93-495D-8DFD-1E55BAB5A8FC}" presName="textNode" presStyleLbl="bgShp" presStyleIdx="2" presStyleCnt="3"/>
      <dgm:spPr/>
    </dgm:pt>
    <dgm:pt modelId="{A65559A5-3E8E-4F24-9EFF-D3BB9E4816FA}" type="pres">
      <dgm:prSet presAssocID="{B0D4054E-CF93-495D-8DFD-1E55BAB5A8FC}" presName="compChildNode" presStyleCnt="0"/>
      <dgm:spPr/>
    </dgm:pt>
    <dgm:pt modelId="{64F7F4DC-B6EA-4AF1-BE41-6EF344247866}" type="pres">
      <dgm:prSet presAssocID="{B0D4054E-CF93-495D-8DFD-1E55BAB5A8FC}" presName="theInnerList" presStyleCnt="0"/>
      <dgm:spPr/>
    </dgm:pt>
    <dgm:pt modelId="{CA0AC264-2BA3-4CDE-945B-BC8780486C3A}" type="pres">
      <dgm:prSet presAssocID="{06B5C771-BEB0-415D-8D13-FB4599C0474B}" presName="childNode" presStyleLbl="node1" presStyleIdx="13" presStyleCnt="16">
        <dgm:presLayoutVars>
          <dgm:bulletEnabled val="1"/>
        </dgm:presLayoutVars>
      </dgm:prSet>
      <dgm:spPr/>
    </dgm:pt>
    <dgm:pt modelId="{28D1A6A5-5F66-476A-9C39-2F4922BC949A}" type="pres">
      <dgm:prSet presAssocID="{06B5C771-BEB0-415D-8D13-FB4599C0474B}" presName="aSpace2" presStyleCnt="0"/>
      <dgm:spPr/>
    </dgm:pt>
    <dgm:pt modelId="{7CFBA7B4-9CC5-40DE-B794-0DBEA51274B9}" type="pres">
      <dgm:prSet presAssocID="{E63669A3-7A75-4D55-B685-27E021D54474}" presName="childNode" presStyleLbl="node1" presStyleIdx="14" presStyleCnt="16">
        <dgm:presLayoutVars>
          <dgm:bulletEnabled val="1"/>
        </dgm:presLayoutVars>
      </dgm:prSet>
      <dgm:spPr/>
    </dgm:pt>
    <dgm:pt modelId="{CF376806-F707-494B-9845-A071B465DB8D}" type="pres">
      <dgm:prSet presAssocID="{E63669A3-7A75-4D55-B685-27E021D54474}" presName="aSpace2" presStyleCnt="0"/>
      <dgm:spPr/>
    </dgm:pt>
    <dgm:pt modelId="{946E1D8A-6D56-4A8E-9690-2812E20C79B0}" type="pres">
      <dgm:prSet presAssocID="{C85E2352-98FF-4784-A036-6E73A97F5740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DBD5AA03-858F-46AF-94A1-B49F25AA9DCD}" type="presOf" srcId="{C85E2352-98FF-4784-A036-6E73A97F5740}" destId="{946E1D8A-6D56-4A8E-9690-2812E20C79B0}" srcOrd="0" destOrd="0" presId="urn:microsoft.com/office/officeart/2005/8/layout/lProcess2"/>
    <dgm:cxn modelId="{6A1F0107-4A19-434A-A935-3472DDB785EE}" srcId="{AE2E23BD-E513-4338-98BB-0F85005311CE}" destId="{F49B66C4-5324-4E09-BA46-1A39BC8518D3}" srcOrd="5" destOrd="0" parTransId="{24564914-F5DF-4C0A-80D7-769550E46EBC}" sibTransId="{95780041-CF4D-42C6-8195-C965719ADF7C}"/>
    <dgm:cxn modelId="{578C8209-6395-4570-8907-B86C45184D97}" srcId="{B850637D-C96A-4A45-92CD-662A1EF4A5D0}" destId="{3802456C-C34D-41B5-AE03-566C1DE88A67}" srcOrd="4" destOrd="0" parTransId="{804A1CF8-85DF-4034-A287-22FD8CE49E95}" sibTransId="{7A558896-58D8-43D4-BEBB-8FB51319CBC3}"/>
    <dgm:cxn modelId="{A6A0880A-4E06-4F56-827D-7C6E0E3CAD62}" type="presOf" srcId="{BEC47828-E30F-4C51-8634-C054B30CEA78}" destId="{6A6F0669-57B0-493C-87C5-41947BB3BC71}" srcOrd="0" destOrd="0" presId="urn:microsoft.com/office/officeart/2005/8/layout/lProcess2"/>
    <dgm:cxn modelId="{0CD6B10B-2840-4B9F-84F8-9DFB7178B092}" type="presOf" srcId="{3802456C-C34D-41B5-AE03-566C1DE88A67}" destId="{625D4F7D-3206-4B64-9401-2E3B2E33EF1A}" srcOrd="0" destOrd="0" presId="urn:microsoft.com/office/officeart/2005/8/layout/lProcess2"/>
    <dgm:cxn modelId="{1D1AB818-3550-A74F-BBF2-972E8C3D2B52}" srcId="{AE2E23BD-E513-4338-98BB-0F85005311CE}" destId="{4ED6D318-629A-3F44-8227-AF23181064A1}" srcOrd="0" destOrd="0" parTransId="{3CD8E429-AB2F-5B43-A878-3A828B755291}" sibTransId="{5A2E7203-8F04-7744-B487-5E9D60EF5785}"/>
    <dgm:cxn modelId="{CA45251A-34E1-4652-A2B5-C08BD78A287F}" type="presOf" srcId="{7A52CA84-B153-4037-8417-42ECE0EC60A1}" destId="{70710E96-8336-46C6-87C7-73A3E1CC7191}" srcOrd="0" destOrd="0" presId="urn:microsoft.com/office/officeart/2005/8/layout/lProcess2"/>
    <dgm:cxn modelId="{7EE5A530-2A6A-4D6B-94AB-3C2845460DC2}" srcId="{AE2E23BD-E513-4338-98BB-0F85005311CE}" destId="{4A417B2C-D01E-4A5C-9DC8-021B2C13129D}" srcOrd="3" destOrd="0" parTransId="{4642E998-B791-4C90-A817-02B68A9CFF1D}" sibTransId="{CEE4B2BB-9675-4F79-B131-022391AA82F3}"/>
    <dgm:cxn modelId="{6E775B38-39B8-4519-B2AD-ADBA7D313B3E}" type="presOf" srcId="{E00AED95-A3A0-4088-A7BC-E49BFB0C6E4A}" destId="{F420B201-4211-41B5-8B8D-A07329D2E300}" srcOrd="0" destOrd="0" presId="urn:microsoft.com/office/officeart/2005/8/layout/lProcess2"/>
    <dgm:cxn modelId="{549ECC3B-A5A4-452E-A7C8-ED6FCB059623}" type="presOf" srcId="{AE2E23BD-E513-4338-98BB-0F85005311CE}" destId="{E7564195-B13F-4D5F-983C-BC18B767712A}" srcOrd="0" destOrd="0" presId="urn:microsoft.com/office/officeart/2005/8/layout/lProcess2"/>
    <dgm:cxn modelId="{88129F3C-5B37-4647-B86A-DF6F2F628298}" type="presOf" srcId="{24CBEE8A-7C37-4EE2-B3AE-A1EA918F95AE}" destId="{AB5F6958-2459-4DD5-B8CA-E87497F23653}" srcOrd="0" destOrd="0" presId="urn:microsoft.com/office/officeart/2005/8/layout/lProcess2"/>
    <dgm:cxn modelId="{103A3B64-714A-4096-BDEB-FBA17217188A}" srcId="{B0D4054E-CF93-495D-8DFD-1E55BAB5A8FC}" destId="{C85E2352-98FF-4784-A036-6E73A97F5740}" srcOrd="2" destOrd="0" parTransId="{A8FBF828-D220-4DBB-AE32-3A0578BF1E8C}" sibTransId="{95541E19-D014-48BA-B690-B6A840D4AE72}"/>
    <dgm:cxn modelId="{862C0045-C20E-44DA-BE75-D61BBB9158F2}" srcId="{B850637D-C96A-4A45-92CD-662A1EF4A5D0}" destId="{B2C8B97A-6448-4491-834D-EAF9E6B58BF2}" srcOrd="3" destOrd="0" parTransId="{CAACBB6C-FFB3-404F-8376-B2A3A276C579}" sibTransId="{6563D796-A4E1-4A71-8235-25912FAA200A}"/>
    <dgm:cxn modelId="{8E3FFE49-2968-DB4B-AEA5-01D8809D1C8A}" srcId="{B850637D-C96A-4A45-92CD-662A1EF4A5D0}" destId="{AFEC3604-3345-7C4A-80AD-3A0725DCC358}" srcOrd="2" destOrd="0" parTransId="{2F01EC7B-8293-0D41-937B-0BEFD9039E77}" sibTransId="{204009EA-5EBF-5E4D-89F9-867F215D0688}"/>
    <dgm:cxn modelId="{2E40556D-E9C8-4130-812E-8B3E7232E6DE}" srcId="{AE2E23BD-E513-4338-98BB-0F85005311CE}" destId="{22C606A9-00C3-469A-A174-CAA07BB78D1C}" srcOrd="4" destOrd="0" parTransId="{074F6FB1-66F6-4451-9D85-F80AFB04B0A4}" sibTransId="{5B1F8476-8A97-4B10-8716-33AAFB8DAF86}"/>
    <dgm:cxn modelId="{6F849A71-FDDF-4C36-9A63-D6A20F620551}" type="presOf" srcId="{AE2E23BD-E513-4338-98BB-0F85005311CE}" destId="{604495C2-7E51-4785-A7E8-4A762528B412}" srcOrd="1" destOrd="0" presId="urn:microsoft.com/office/officeart/2005/8/layout/lProcess2"/>
    <dgm:cxn modelId="{E620EE52-8731-40A0-AB5E-DC12CE29C854}" srcId="{B850637D-C96A-4A45-92CD-662A1EF4A5D0}" destId="{7A52CA84-B153-4037-8417-42ECE0EC60A1}" srcOrd="1" destOrd="0" parTransId="{56ACF266-F619-4545-8197-6A65C8E17E76}" sibTransId="{00E94EDD-6D78-42A8-91F1-014B250167FC}"/>
    <dgm:cxn modelId="{2D21DA53-FA7C-4DFB-9277-6095D8F4F479}" srcId="{B0D4054E-CF93-495D-8DFD-1E55BAB5A8FC}" destId="{06B5C771-BEB0-415D-8D13-FB4599C0474B}" srcOrd="0" destOrd="0" parTransId="{41566CC4-B30D-4E07-915A-37297F8F5568}" sibTransId="{FAE909E8-BB0A-413B-B59C-354F40E00DAF}"/>
    <dgm:cxn modelId="{E96A6557-0492-44F2-9CCF-8B9D3EEAB404}" type="presOf" srcId="{F49B66C4-5324-4E09-BA46-1A39BC8518D3}" destId="{52B3ADAF-1D5E-422C-A4E3-FE394C723AF2}" srcOrd="0" destOrd="0" presId="urn:microsoft.com/office/officeart/2005/8/layout/lProcess2"/>
    <dgm:cxn modelId="{8BA3D359-5016-FC4F-A7E6-FB86419F8A1A}" srcId="{AE2E23BD-E513-4338-98BB-0F85005311CE}" destId="{BEBEEFDF-4D2A-CF48-B9EF-E3BF4EFC1F42}" srcOrd="2" destOrd="0" parTransId="{E0B83BA4-8E5A-FD48-8A00-02BEE2C02CB4}" sibTransId="{3EFC0E29-85FC-2C4C-ABD7-C14C192A0E12}"/>
    <dgm:cxn modelId="{3A318F7D-12BD-447E-8838-4F536655DDB6}" type="presOf" srcId="{06B5C771-BEB0-415D-8D13-FB4599C0474B}" destId="{CA0AC264-2BA3-4CDE-945B-BC8780486C3A}" srcOrd="0" destOrd="0" presId="urn:microsoft.com/office/officeart/2005/8/layout/lProcess2"/>
    <dgm:cxn modelId="{3030BE7F-053F-4646-8ACC-746344495C62}" type="presOf" srcId="{22C606A9-00C3-469A-A174-CAA07BB78D1C}" destId="{EC0E4679-DF4B-4839-9335-EE4E137FF4A7}" srcOrd="0" destOrd="0" presId="urn:microsoft.com/office/officeart/2005/8/layout/lProcess2"/>
    <dgm:cxn modelId="{44D24281-676A-4534-80ED-9267A2D28DCA}" type="presOf" srcId="{AFEC3604-3345-7C4A-80AD-3A0725DCC358}" destId="{3369783A-95A8-4EC8-B7E3-BB1FF0B38BDF}" srcOrd="0" destOrd="0" presId="urn:microsoft.com/office/officeart/2005/8/layout/lProcess2"/>
    <dgm:cxn modelId="{71A56085-E9B3-42CC-BD18-BB7A7FA2BAB8}" srcId="{BEC47828-E30F-4C51-8634-C054B30CEA78}" destId="{AE2E23BD-E513-4338-98BB-0F85005311CE}" srcOrd="1" destOrd="0" parTransId="{6EE18FAA-B147-430F-9CD5-6A00DE348E62}" sibTransId="{EC4D4DF6-F32A-45C8-93A4-F9F4AC8E03F9}"/>
    <dgm:cxn modelId="{618DAD91-EEFB-4897-851A-505A657032A4}" type="presOf" srcId="{B2C8B97A-6448-4491-834D-EAF9E6B58BF2}" destId="{0A573155-5BCF-4ACD-AB2F-16FE7EF4BD5D}" srcOrd="0" destOrd="0" presId="urn:microsoft.com/office/officeart/2005/8/layout/lProcess2"/>
    <dgm:cxn modelId="{A8B83497-5A2F-43F0-8A19-2956915C8CAD}" type="presOf" srcId="{BEBEEFDF-4D2A-CF48-B9EF-E3BF4EFC1F42}" destId="{2C6F2F0D-C809-46A3-B29A-D5015E30C177}" srcOrd="0" destOrd="0" presId="urn:microsoft.com/office/officeart/2005/8/layout/lProcess2"/>
    <dgm:cxn modelId="{82A2AF9D-0726-4785-BE90-53C869B665E1}" type="presOf" srcId="{A53EC3E8-7E14-4EB0-AA21-170C8A5128F5}" destId="{D48D90A8-40B9-4185-ADD4-DB4256DD7818}" srcOrd="0" destOrd="0" presId="urn:microsoft.com/office/officeart/2005/8/layout/lProcess2"/>
    <dgm:cxn modelId="{BB2DC8A9-74AE-4398-BEAF-0E38F0882D96}" type="presOf" srcId="{B850637D-C96A-4A45-92CD-662A1EF4A5D0}" destId="{A6F9B62A-9473-49AE-A152-0ACA5967AD52}" srcOrd="1" destOrd="0" presId="urn:microsoft.com/office/officeart/2005/8/layout/lProcess2"/>
    <dgm:cxn modelId="{184FDDB5-CDDC-4558-9459-0F95B9C3EDD3}" type="presOf" srcId="{B850637D-C96A-4A45-92CD-662A1EF4A5D0}" destId="{8BAE3201-9F18-4662-B3FC-03A7E2AD7B21}" srcOrd="0" destOrd="0" presId="urn:microsoft.com/office/officeart/2005/8/layout/lProcess2"/>
    <dgm:cxn modelId="{2EA620B8-FEA2-441F-A1A7-581DC92DB4E3}" type="presOf" srcId="{66875099-C05E-1C48-A5D1-E831B5CBB4AD}" destId="{622AF4A0-2B22-42B8-9B02-FD64E9B3A403}" srcOrd="0" destOrd="0" presId="urn:microsoft.com/office/officeart/2005/8/layout/lProcess2"/>
    <dgm:cxn modelId="{E9F0D1B9-5138-44E4-A3A6-85D1033925AD}" type="presOf" srcId="{B0D4054E-CF93-495D-8DFD-1E55BAB5A8FC}" destId="{8C2FD3A2-7ACB-4A64-8EE5-648C6F200288}" srcOrd="1" destOrd="0" presId="urn:microsoft.com/office/officeart/2005/8/layout/lProcess2"/>
    <dgm:cxn modelId="{2F90E2BC-F797-431D-8A87-25E304EF6E31}" type="presOf" srcId="{4ED6D318-629A-3F44-8227-AF23181064A1}" destId="{93FE7F8B-D97A-4D05-A29F-28CECBC04D06}" srcOrd="0" destOrd="0" presId="urn:microsoft.com/office/officeart/2005/8/layout/lProcess2"/>
    <dgm:cxn modelId="{81A248BF-5F42-4945-894F-CAF4B9FB5E46}" type="presOf" srcId="{B0D4054E-CF93-495D-8DFD-1E55BAB5A8FC}" destId="{CDE36B7A-A8A1-4FAE-B981-22EC07E4F40C}" srcOrd="0" destOrd="0" presId="urn:microsoft.com/office/officeart/2005/8/layout/lProcess2"/>
    <dgm:cxn modelId="{90BA91C6-E367-CD4B-9964-F061F5AE37AC}" srcId="{AE2E23BD-E513-4338-98BB-0F85005311CE}" destId="{66875099-C05E-1C48-A5D1-E831B5CBB4AD}" srcOrd="1" destOrd="0" parTransId="{ADFAB633-9351-C84D-97CC-CCF0C35E2019}" sibTransId="{5ED75014-7793-5C44-B375-E5C6A1806C9F}"/>
    <dgm:cxn modelId="{3A9F60CE-AE8A-42F5-8C66-83527A63B9EB}" srcId="{B850637D-C96A-4A45-92CD-662A1EF4A5D0}" destId="{A53EC3E8-7E14-4EB0-AA21-170C8A5128F5}" srcOrd="5" destOrd="0" parTransId="{DD380D48-B9A9-41CC-A360-DE8FFF7FC853}" sibTransId="{E27B79C3-8A9F-4083-8B2E-93E97E91F3F5}"/>
    <dgm:cxn modelId="{C34810D3-2D4B-4946-B56D-C63E4069CB2A}" srcId="{BEC47828-E30F-4C51-8634-C054B30CEA78}" destId="{B0D4054E-CF93-495D-8DFD-1E55BAB5A8FC}" srcOrd="2" destOrd="0" parTransId="{BFCE4052-0185-4F4B-ACAD-70311F4697CB}" sibTransId="{E2ED9F0A-1A63-4592-95E2-B8455B90229B}"/>
    <dgm:cxn modelId="{F1EA7ED8-50E2-4241-A9DE-F7B4BABE2A19}" srcId="{B0D4054E-CF93-495D-8DFD-1E55BAB5A8FC}" destId="{E63669A3-7A75-4D55-B685-27E021D54474}" srcOrd="1" destOrd="0" parTransId="{D81A9140-AA4E-4AB7-9341-DB54B85431B6}" sibTransId="{64DBD494-AABA-4B5B-B670-C9D998939D45}"/>
    <dgm:cxn modelId="{6065FBDE-04A8-4681-9BFA-60A1AE3DE4EF}" srcId="{AE2E23BD-E513-4338-98BB-0F85005311CE}" destId="{E00AED95-A3A0-4088-A7BC-E49BFB0C6E4A}" srcOrd="6" destOrd="0" parTransId="{D47F1C45-4B5B-445A-AC20-29E9313805E6}" sibTransId="{F6DEC682-34E6-42C6-94CA-FDF2FB08F1B2}"/>
    <dgm:cxn modelId="{AB5E92E5-D268-4AB5-9E61-25E993F1F53E}" srcId="{BEC47828-E30F-4C51-8634-C054B30CEA78}" destId="{B850637D-C96A-4A45-92CD-662A1EF4A5D0}" srcOrd="0" destOrd="0" parTransId="{8CBC5787-AC99-4CBB-8A5D-8FAC6D60D032}" sibTransId="{C478C22C-34A4-4772-AC9E-8CFC657F5562}"/>
    <dgm:cxn modelId="{A45FC6E6-F871-46C4-8D4C-478CB769731C}" srcId="{B850637D-C96A-4A45-92CD-662A1EF4A5D0}" destId="{24CBEE8A-7C37-4EE2-B3AE-A1EA918F95AE}" srcOrd="0" destOrd="0" parTransId="{AE9A6E51-FA3F-4CA8-8575-5BAF51F88C45}" sibTransId="{7744026B-29CE-4F8F-BCC5-EB6A9A4FBF00}"/>
    <dgm:cxn modelId="{5CDCB2F1-3DA8-4C1E-A277-D54C163F519C}" type="presOf" srcId="{E63669A3-7A75-4D55-B685-27E021D54474}" destId="{7CFBA7B4-9CC5-40DE-B794-0DBEA51274B9}" srcOrd="0" destOrd="0" presId="urn:microsoft.com/office/officeart/2005/8/layout/lProcess2"/>
    <dgm:cxn modelId="{001D5BFC-EB65-4070-981B-8C6264F404C9}" type="presOf" srcId="{4A417B2C-D01E-4A5C-9DC8-021B2C13129D}" destId="{72723580-1BB1-44BA-B3E5-DE9414412DA5}" srcOrd="0" destOrd="0" presId="urn:microsoft.com/office/officeart/2005/8/layout/lProcess2"/>
    <dgm:cxn modelId="{0B4D217D-2FAE-47F6-BCC7-D35FF40243AC}" type="presParOf" srcId="{6A6F0669-57B0-493C-87C5-41947BB3BC71}" destId="{0C342E07-A45F-4905-B4E2-61220150C3C0}" srcOrd="0" destOrd="0" presId="urn:microsoft.com/office/officeart/2005/8/layout/lProcess2"/>
    <dgm:cxn modelId="{28F2ED9F-B670-4F1C-A53C-F49BD1129B25}" type="presParOf" srcId="{0C342E07-A45F-4905-B4E2-61220150C3C0}" destId="{8BAE3201-9F18-4662-B3FC-03A7E2AD7B21}" srcOrd="0" destOrd="0" presId="urn:microsoft.com/office/officeart/2005/8/layout/lProcess2"/>
    <dgm:cxn modelId="{2E2A5EA7-45F8-4F26-B2F9-B6963434A222}" type="presParOf" srcId="{0C342E07-A45F-4905-B4E2-61220150C3C0}" destId="{A6F9B62A-9473-49AE-A152-0ACA5967AD52}" srcOrd="1" destOrd="0" presId="urn:microsoft.com/office/officeart/2005/8/layout/lProcess2"/>
    <dgm:cxn modelId="{6B84DAA7-2933-4EA0-B8B8-2665B8DDE119}" type="presParOf" srcId="{0C342E07-A45F-4905-B4E2-61220150C3C0}" destId="{8FFC643B-F670-44B1-8594-9A7AAECD7454}" srcOrd="2" destOrd="0" presId="urn:microsoft.com/office/officeart/2005/8/layout/lProcess2"/>
    <dgm:cxn modelId="{404B38C0-EFA1-4AAB-B3FB-3792DDBD4645}" type="presParOf" srcId="{8FFC643B-F670-44B1-8594-9A7AAECD7454}" destId="{83CD7093-ABED-4D8E-9BA2-38300B2C02A3}" srcOrd="0" destOrd="0" presId="urn:microsoft.com/office/officeart/2005/8/layout/lProcess2"/>
    <dgm:cxn modelId="{36857BDC-29CC-453D-B654-B213552E746F}" type="presParOf" srcId="{83CD7093-ABED-4D8E-9BA2-38300B2C02A3}" destId="{AB5F6958-2459-4DD5-B8CA-E87497F23653}" srcOrd="0" destOrd="0" presId="urn:microsoft.com/office/officeart/2005/8/layout/lProcess2"/>
    <dgm:cxn modelId="{3FC0BF57-5D8F-4E36-8D89-90A73265480B}" type="presParOf" srcId="{83CD7093-ABED-4D8E-9BA2-38300B2C02A3}" destId="{32020D3F-FE33-4642-AF3D-FF3F1E39A82C}" srcOrd="1" destOrd="0" presId="urn:microsoft.com/office/officeart/2005/8/layout/lProcess2"/>
    <dgm:cxn modelId="{F3B0C628-FC7E-4CDA-9015-BE2E3C3EAD61}" type="presParOf" srcId="{83CD7093-ABED-4D8E-9BA2-38300B2C02A3}" destId="{70710E96-8336-46C6-87C7-73A3E1CC7191}" srcOrd="2" destOrd="0" presId="urn:microsoft.com/office/officeart/2005/8/layout/lProcess2"/>
    <dgm:cxn modelId="{0C1025E9-B193-4FF2-8649-C94BF03D3947}" type="presParOf" srcId="{83CD7093-ABED-4D8E-9BA2-38300B2C02A3}" destId="{7C928F39-E5BF-4790-ACEA-F2EB03D36F69}" srcOrd="3" destOrd="0" presId="urn:microsoft.com/office/officeart/2005/8/layout/lProcess2"/>
    <dgm:cxn modelId="{846A30B8-D19B-4A66-8BEF-486FC5A1AC57}" type="presParOf" srcId="{83CD7093-ABED-4D8E-9BA2-38300B2C02A3}" destId="{3369783A-95A8-4EC8-B7E3-BB1FF0B38BDF}" srcOrd="4" destOrd="0" presId="urn:microsoft.com/office/officeart/2005/8/layout/lProcess2"/>
    <dgm:cxn modelId="{A62FE6AA-7F78-4D99-814D-C693780F4931}" type="presParOf" srcId="{83CD7093-ABED-4D8E-9BA2-38300B2C02A3}" destId="{1530397E-5B28-440D-AB65-FF80139D0CF7}" srcOrd="5" destOrd="0" presId="urn:microsoft.com/office/officeart/2005/8/layout/lProcess2"/>
    <dgm:cxn modelId="{564025AB-82AD-4FAF-892E-0DE46D496911}" type="presParOf" srcId="{83CD7093-ABED-4D8E-9BA2-38300B2C02A3}" destId="{0A573155-5BCF-4ACD-AB2F-16FE7EF4BD5D}" srcOrd="6" destOrd="0" presId="urn:microsoft.com/office/officeart/2005/8/layout/lProcess2"/>
    <dgm:cxn modelId="{FD077601-7085-47F1-9E31-EDDF260E2CF8}" type="presParOf" srcId="{83CD7093-ABED-4D8E-9BA2-38300B2C02A3}" destId="{4020B8F1-3508-4904-B57C-85F0F6C3CE33}" srcOrd="7" destOrd="0" presId="urn:microsoft.com/office/officeart/2005/8/layout/lProcess2"/>
    <dgm:cxn modelId="{EBB89921-201F-472C-BE82-320E2E147845}" type="presParOf" srcId="{83CD7093-ABED-4D8E-9BA2-38300B2C02A3}" destId="{625D4F7D-3206-4B64-9401-2E3B2E33EF1A}" srcOrd="8" destOrd="0" presId="urn:microsoft.com/office/officeart/2005/8/layout/lProcess2"/>
    <dgm:cxn modelId="{676FE891-E957-49A9-BCA1-9D94841CFCB3}" type="presParOf" srcId="{83CD7093-ABED-4D8E-9BA2-38300B2C02A3}" destId="{6CCF8BE3-A26A-4638-BE33-8A1C22AAC48F}" srcOrd="9" destOrd="0" presId="urn:microsoft.com/office/officeart/2005/8/layout/lProcess2"/>
    <dgm:cxn modelId="{26D36C6E-6918-4E5C-B025-D59B0885B149}" type="presParOf" srcId="{83CD7093-ABED-4D8E-9BA2-38300B2C02A3}" destId="{D48D90A8-40B9-4185-ADD4-DB4256DD7818}" srcOrd="10" destOrd="0" presId="urn:microsoft.com/office/officeart/2005/8/layout/lProcess2"/>
    <dgm:cxn modelId="{44814F49-1951-420E-9B19-31B0BDB2D50D}" type="presParOf" srcId="{6A6F0669-57B0-493C-87C5-41947BB3BC71}" destId="{91E6AEA2-BB7A-44A6-985A-C8345D0EC003}" srcOrd="1" destOrd="0" presId="urn:microsoft.com/office/officeart/2005/8/layout/lProcess2"/>
    <dgm:cxn modelId="{41EDA0EB-16CF-4E59-8029-00A0B64DE63E}" type="presParOf" srcId="{6A6F0669-57B0-493C-87C5-41947BB3BC71}" destId="{A37DFE0A-77C5-4F92-8CC7-5FACB4CA7DB7}" srcOrd="2" destOrd="0" presId="urn:microsoft.com/office/officeart/2005/8/layout/lProcess2"/>
    <dgm:cxn modelId="{D34A8258-EEA2-4D15-9106-B2E80723C7DA}" type="presParOf" srcId="{A37DFE0A-77C5-4F92-8CC7-5FACB4CA7DB7}" destId="{E7564195-B13F-4D5F-983C-BC18B767712A}" srcOrd="0" destOrd="0" presId="urn:microsoft.com/office/officeart/2005/8/layout/lProcess2"/>
    <dgm:cxn modelId="{76A5D5C2-CD73-49DB-A22C-ACE180BAB019}" type="presParOf" srcId="{A37DFE0A-77C5-4F92-8CC7-5FACB4CA7DB7}" destId="{604495C2-7E51-4785-A7E8-4A762528B412}" srcOrd="1" destOrd="0" presId="urn:microsoft.com/office/officeart/2005/8/layout/lProcess2"/>
    <dgm:cxn modelId="{A894A409-9424-42AC-8C70-68A395D727F4}" type="presParOf" srcId="{A37DFE0A-77C5-4F92-8CC7-5FACB4CA7DB7}" destId="{BC65F0DC-6069-42CC-9973-80501EED0DAD}" srcOrd="2" destOrd="0" presId="urn:microsoft.com/office/officeart/2005/8/layout/lProcess2"/>
    <dgm:cxn modelId="{2EBB1198-6805-4DFD-A2B4-E53A49033FA2}" type="presParOf" srcId="{BC65F0DC-6069-42CC-9973-80501EED0DAD}" destId="{4BB341F7-E41A-4E60-8C8E-9806514DF238}" srcOrd="0" destOrd="0" presId="urn:microsoft.com/office/officeart/2005/8/layout/lProcess2"/>
    <dgm:cxn modelId="{6B406D12-C8F0-41EC-AC17-AC70B1CCD841}" type="presParOf" srcId="{4BB341F7-E41A-4E60-8C8E-9806514DF238}" destId="{93FE7F8B-D97A-4D05-A29F-28CECBC04D06}" srcOrd="0" destOrd="0" presId="urn:microsoft.com/office/officeart/2005/8/layout/lProcess2"/>
    <dgm:cxn modelId="{E37DD39B-940B-4CAA-B0EE-2F37AAD06BEE}" type="presParOf" srcId="{4BB341F7-E41A-4E60-8C8E-9806514DF238}" destId="{4AB2E473-3E97-4C0C-BD0A-A2B454232DA2}" srcOrd="1" destOrd="0" presId="urn:microsoft.com/office/officeart/2005/8/layout/lProcess2"/>
    <dgm:cxn modelId="{68610F4B-9BD7-4C1E-A486-AAABE9CF07B5}" type="presParOf" srcId="{4BB341F7-E41A-4E60-8C8E-9806514DF238}" destId="{622AF4A0-2B22-42B8-9B02-FD64E9B3A403}" srcOrd="2" destOrd="0" presId="urn:microsoft.com/office/officeart/2005/8/layout/lProcess2"/>
    <dgm:cxn modelId="{42183944-30AF-488C-8B6C-74EA828AB4D8}" type="presParOf" srcId="{4BB341F7-E41A-4E60-8C8E-9806514DF238}" destId="{503C33EC-4FC8-4D33-924A-99D662442C33}" srcOrd="3" destOrd="0" presId="urn:microsoft.com/office/officeart/2005/8/layout/lProcess2"/>
    <dgm:cxn modelId="{AA248153-E919-4F79-8AA3-8804F52511BC}" type="presParOf" srcId="{4BB341F7-E41A-4E60-8C8E-9806514DF238}" destId="{2C6F2F0D-C809-46A3-B29A-D5015E30C177}" srcOrd="4" destOrd="0" presId="urn:microsoft.com/office/officeart/2005/8/layout/lProcess2"/>
    <dgm:cxn modelId="{CFDED249-6437-4E8A-BB73-D728357AA4EA}" type="presParOf" srcId="{4BB341F7-E41A-4E60-8C8E-9806514DF238}" destId="{D3DF318E-F2F6-4BEC-B488-2AC38EEE95BE}" srcOrd="5" destOrd="0" presId="urn:microsoft.com/office/officeart/2005/8/layout/lProcess2"/>
    <dgm:cxn modelId="{670A7693-9A87-4538-9849-5EEB15B60F63}" type="presParOf" srcId="{4BB341F7-E41A-4E60-8C8E-9806514DF238}" destId="{72723580-1BB1-44BA-B3E5-DE9414412DA5}" srcOrd="6" destOrd="0" presId="urn:microsoft.com/office/officeart/2005/8/layout/lProcess2"/>
    <dgm:cxn modelId="{542DC161-5BB0-4476-8589-CCC04AA67266}" type="presParOf" srcId="{4BB341F7-E41A-4E60-8C8E-9806514DF238}" destId="{32B2ECBA-96FE-4644-9241-F5509E03545F}" srcOrd="7" destOrd="0" presId="urn:microsoft.com/office/officeart/2005/8/layout/lProcess2"/>
    <dgm:cxn modelId="{CCE74426-91C6-4E3B-8AB5-EFB7DFAAE24E}" type="presParOf" srcId="{4BB341F7-E41A-4E60-8C8E-9806514DF238}" destId="{EC0E4679-DF4B-4839-9335-EE4E137FF4A7}" srcOrd="8" destOrd="0" presId="urn:microsoft.com/office/officeart/2005/8/layout/lProcess2"/>
    <dgm:cxn modelId="{18949A70-8AA6-4320-862D-F2FD183CE165}" type="presParOf" srcId="{4BB341F7-E41A-4E60-8C8E-9806514DF238}" destId="{0BA27C2B-6D65-4E6A-89F0-C9AB4CEE53DE}" srcOrd="9" destOrd="0" presId="urn:microsoft.com/office/officeart/2005/8/layout/lProcess2"/>
    <dgm:cxn modelId="{40DADC91-C439-40A9-BBEF-E7E12E449364}" type="presParOf" srcId="{4BB341F7-E41A-4E60-8C8E-9806514DF238}" destId="{52B3ADAF-1D5E-422C-A4E3-FE394C723AF2}" srcOrd="10" destOrd="0" presId="urn:microsoft.com/office/officeart/2005/8/layout/lProcess2"/>
    <dgm:cxn modelId="{58F046FF-2561-4927-8E3E-E0388689B13B}" type="presParOf" srcId="{4BB341F7-E41A-4E60-8C8E-9806514DF238}" destId="{50C021E1-33B5-4CDF-B31B-265244FFEC08}" srcOrd="11" destOrd="0" presId="urn:microsoft.com/office/officeart/2005/8/layout/lProcess2"/>
    <dgm:cxn modelId="{577C7E77-2A5B-4EB2-90C8-6D4B4B84A205}" type="presParOf" srcId="{4BB341F7-E41A-4E60-8C8E-9806514DF238}" destId="{F420B201-4211-41B5-8B8D-A07329D2E300}" srcOrd="12" destOrd="0" presId="urn:microsoft.com/office/officeart/2005/8/layout/lProcess2"/>
    <dgm:cxn modelId="{4E7D7808-A354-4AFB-8885-ED3CCE37E393}" type="presParOf" srcId="{6A6F0669-57B0-493C-87C5-41947BB3BC71}" destId="{37341531-BA4C-4666-98ED-D60132C7747A}" srcOrd="3" destOrd="0" presId="urn:microsoft.com/office/officeart/2005/8/layout/lProcess2"/>
    <dgm:cxn modelId="{4E32DFD8-DAA2-4A80-BC3B-B2EC1D3D52EC}" type="presParOf" srcId="{6A6F0669-57B0-493C-87C5-41947BB3BC71}" destId="{2748D7EA-DF39-4F54-A6C8-4D6EC986BD34}" srcOrd="4" destOrd="0" presId="urn:microsoft.com/office/officeart/2005/8/layout/lProcess2"/>
    <dgm:cxn modelId="{87621C5C-C693-4CCE-8E72-767D8C0AFFF3}" type="presParOf" srcId="{2748D7EA-DF39-4F54-A6C8-4D6EC986BD34}" destId="{CDE36B7A-A8A1-4FAE-B981-22EC07E4F40C}" srcOrd="0" destOrd="0" presId="urn:microsoft.com/office/officeart/2005/8/layout/lProcess2"/>
    <dgm:cxn modelId="{EDB0F9C5-EFFA-4BFC-8626-DE262E4A15C3}" type="presParOf" srcId="{2748D7EA-DF39-4F54-A6C8-4D6EC986BD34}" destId="{8C2FD3A2-7ACB-4A64-8EE5-648C6F200288}" srcOrd="1" destOrd="0" presId="urn:microsoft.com/office/officeart/2005/8/layout/lProcess2"/>
    <dgm:cxn modelId="{43824651-AC26-4078-A231-47F03D9F2372}" type="presParOf" srcId="{2748D7EA-DF39-4F54-A6C8-4D6EC986BD34}" destId="{A65559A5-3E8E-4F24-9EFF-D3BB9E4816FA}" srcOrd="2" destOrd="0" presId="urn:microsoft.com/office/officeart/2005/8/layout/lProcess2"/>
    <dgm:cxn modelId="{2F8F9B64-BE3F-44C3-A81D-FC3A3155ACFB}" type="presParOf" srcId="{A65559A5-3E8E-4F24-9EFF-D3BB9E4816FA}" destId="{64F7F4DC-B6EA-4AF1-BE41-6EF344247866}" srcOrd="0" destOrd="0" presId="urn:microsoft.com/office/officeart/2005/8/layout/lProcess2"/>
    <dgm:cxn modelId="{F6551484-D9CA-4C5A-8430-C5FFF7C46BC7}" type="presParOf" srcId="{64F7F4DC-B6EA-4AF1-BE41-6EF344247866}" destId="{CA0AC264-2BA3-4CDE-945B-BC8780486C3A}" srcOrd="0" destOrd="0" presId="urn:microsoft.com/office/officeart/2005/8/layout/lProcess2"/>
    <dgm:cxn modelId="{F1593D70-1F1B-4C3E-8F9E-B29CACE006F6}" type="presParOf" srcId="{64F7F4DC-B6EA-4AF1-BE41-6EF344247866}" destId="{28D1A6A5-5F66-476A-9C39-2F4922BC949A}" srcOrd="1" destOrd="0" presId="urn:microsoft.com/office/officeart/2005/8/layout/lProcess2"/>
    <dgm:cxn modelId="{772949C4-7F3C-43BD-A0D1-13DB60F62489}" type="presParOf" srcId="{64F7F4DC-B6EA-4AF1-BE41-6EF344247866}" destId="{7CFBA7B4-9CC5-40DE-B794-0DBEA51274B9}" srcOrd="2" destOrd="0" presId="urn:microsoft.com/office/officeart/2005/8/layout/lProcess2"/>
    <dgm:cxn modelId="{E8FCCF06-DAE3-4872-8225-40849525E7AD}" type="presParOf" srcId="{64F7F4DC-B6EA-4AF1-BE41-6EF344247866}" destId="{CF376806-F707-494B-9845-A071B465DB8D}" srcOrd="3" destOrd="0" presId="urn:microsoft.com/office/officeart/2005/8/layout/lProcess2"/>
    <dgm:cxn modelId="{E9ECF80B-92E6-4B96-B479-46BA5C78DA25}" type="presParOf" srcId="{64F7F4DC-B6EA-4AF1-BE41-6EF344247866}" destId="{946E1D8A-6D56-4A8E-9690-2812E20C79B0}" srcOrd="4" destOrd="0" presId="urn:microsoft.com/office/officeart/2005/8/layout/lProcess2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22BEA-56E1-4E9C-9C8C-12579C83A52B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668552-D1CE-4320-9249-EFDEB7077AF6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Zajištění minimální bezpečnosti</a:t>
          </a:r>
        </a:p>
      </dgm:t>
    </dgm:pt>
    <dgm:pt modelId="{CD6AD2B5-67C6-49ED-80DE-09DC1F9E40E2}" type="parTrans" cxnId="{A8F755DF-58E8-4020-9C9B-5E25CB08F64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1447571F-0EB0-425A-96EC-3B4C323BAD9A}" type="sibTrans" cxnId="{A8F755DF-58E8-4020-9C9B-5E25CB08F64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3037B814-8944-4D29-A21A-9E85542B91DC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Identifikace rizik (co mi hrozí a jak tomu zabráním )</a:t>
          </a:r>
        </a:p>
      </dgm:t>
    </dgm:pt>
    <dgm:pt modelId="{9B9AD0B2-0686-4ABE-BAC4-27C8AA940CB6}" type="parTrans" cxnId="{5F2F28BF-EC01-49CF-85E0-A5BC2B768DDD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8C96A2DA-A676-473A-9C46-385DB1F96A66}" type="sibTrans" cxnId="{5F2F28BF-EC01-49CF-85E0-A5BC2B768DDD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ED6B6941-AD5C-4C37-8FC9-CF6956F3176A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Identifikace aktiv  (co mám co je důležité pro provoz služby )</a:t>
          </a:r>
        </a:p>
      </dgm:t>
    </dgm:pt>
    <dgm:pt modelId="{FA16ED49-8958-48B0-A346-1FA9BBDDA6D9}" type="parTrans" cxnId="{B3613402-0141-4C13-8414-5FA96DBE7A0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3CF9F69A-3C71-44F0-8C4B-05745AA7679B}" type="sibTrans" cxnId="{B3613402-0141-4C13-8414-5FA96DBE7A0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8C14B61F-DEF0-4DFF-BF22-15CE1AF8E724}">
      <dgm:prSet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Bezpečnostní politika (povinnosti a práva uživatelů, administrátorů a vedeni společnosti)</a:t>
          </a:r>
        </a:p>
      </dgm:t>
    </dgm:pt>
    <dgm:pt modelId="{2E252F28-81E8-4F92-BFED-AB6ABBA0B894}" type="parTrans" cxnId="{36BA17E8-782B-4D0C-8E60-84BC5E789049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50544993-3F7D-4BC2-BBA9-729906CC5C2A}" type="sibTrans" cxnId="{36BA17E8-782B-4D0C-8E60-84BC5E789049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FD61E3DE-0128-4705-84AB-B015871BB225}">
      <dgm:prSet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Odpovědnost vedení  (školení, zajištění zdrojů + prokazatelnost)</a:t>
          </a:r>
        </a:p>
      </dgm:t>
    </dgm:pt>
    <dgm:pt modelId="{E7333F9B-D6B8-4970-A1B1-19358E02CD11}" type="parTrans" cxnId="{706EAABE-81EF-4F4E-B258-D7F1055669EA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596E3D89-EBDB-4DCE-93C9-07B89A674D70}" type="sibTrans" cxnId="{706EAABE-81EF-4F4E-B258-D7F1055669EA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F6C47437-9C37-4A7F-B4DF-EBDEC1434CD1}">
      <dgm:prSet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Kontinuita a incidenty (postupy obnovy, odpovědnosti, zálohování a jejich plány, incident management)</a:t>
          </a:r>
        </a:p>
      </dgm:t>
    </dgm:pt>
    <dgm:pt modelId="{90FF7BD9-773D-42FE-9037-CCF1302A3EEF}" type="parTrans" cxnId="{80C1E53C-9B46-4A6E-BD1D-2FB7F8000EC2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55B3C2F5-CC61-498D-AC2E-761B46AFE1D5}" type="sibTrans" cxnId="{80C1E53C-9B46-4A6E-BD1D-2FB7F8000EC2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088A1E1D-A095-46A8-B695-D6DEA9C58EF8}" type="pres">
      <dgm:prSet presAssocID="{70422BEA-56E1-4E9C-9C8C-12579C83A52B}" presName="Name0" presStyleCnt="0">
        <dgm:presLayoutVars>
          <dgm:dir/>
          <dgm:animLvl val="lvl"/>
          <dgm:resizeHandles val="exact"/>
        </dgm:presLayoutVars>
      </dgm:prSet>
      <dgm:spPr/>
    </dgm:pt>
    <dgm:pt modelId="{2109CA09-FB32-49F6-8368-D5F05085C29C}" type="pres">
      <dgm:prSet presAssocID="{A3668552-D1CE-4320-9249-EFDEB7077AF6}" presName="Name8" presStyleCnt="0"/>
      <dgm:spPr/>
    </dgm:pt>
    <dgm:pt modelId="{01702801-A791-4BC8-933A-5BE4B53E6834}" type="pres">
      <dgm:prSet presAssocID="{A3668552-D1CE-4320-9249-EFDEB7077AF6}" presName="level" presStyleLbl="node1" presStyleIdx="0" presStyleCnt="6" custScaleX="94075">
        <dgm:presLayoutVars>
          <dgm:chMax val="1"/>
          <dgm:bulletEnabled val="1"/>
        </dgm:presLayoutVars>
      </dgm:prSet>
      <dgm:spPr/>
    </dgm:pt>
    <dgm:pt modelId="{135A7502-476D-4E2A-99F8-305E836D0BC8}" type="pres">
      <dgm:prSet presAssocID="{A3668552-D1CE-4320-9249-EFDEB7077A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952503-18C7-454F-B786-5360EAFAD6B3}" type="pres">
      <dgm:prSet presAssocID="{FD61E3DE-0128-4705-84AB-B015871BB225}" presName="Name8" presStyleCnt="0"/>
      <dgm:spPr/>
    </dgm:pt>
    <dgm:pt modelId="{BD3056CF-F1E7-45EF-BC9D-71900391C21D}" type="pres">
      <dgm:prSet presAssocID="{FD61E3DE-0128-4705-84AB-B015871BB225}" presName="level" presStyleLbl="node1" presStyleIdx="1" presStyleCnt="6" custScaleX="96909">
        <dgm:presLayoutVars>
          <dgm:chMax val="1"/>
          <dgm:bulletEnabled val="1"/>
        </dgm:presLayoutVars>
      </dgm:prSet>
      <dgm:spPr/>
    </dgm:pt>
    <dgm:pt modelId="{11AF18E7-A627-47C0-8C45-3A40ACE1B781}" type="pres">
      <dgm:prSet presAssocID="{FD61E3DE-0128-4705-84AB-B015871BB2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BE712D-D8DA-4057-877E-ECBE60BBD952}" type="pres">
      <dgm:prSet presAssocID="{F6C47437-9C37-4A7F-B4DF-EBDEC1434CD1}" presName="Name8" presStyleCnt="0"/>
      <dgm:spPr/>
    </dgm:pt>
    <dgm:pt modelId="{059737BC-8212-4A01-B383-B6C4ED2C8CC1}" type="pres">
      <dgm:prSet presAssocID="{F6C47437-9C37-4A7F-B4DF-EBDEC1434CD1}" presName="level" presStyleLbl="node1" presStyleIdx="2" presStyleCnt="6" custScaleX="97453">
        <dgm:presLayoutVars>
          <dgm:chMax val="1"/>
          <dgm:bulletEnabled val="1"/>
        </dgm:presLayoutVars>
      </dgm:prSet>
      <dgm:spPr/>
    </dgm:pt>
    <dgm:pt modelId="{63203DCB-E3B5-4510-A2DC-C96A783F3FB1}" type="pres">
      <dgm:prSet presAssocID="{F6C47437-9C37-4A7F-B4DF-EBDEC1434C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D0124-CFFC-4D4B-8B91-DE234DB11226}" type="pres">
      <dgm:prSet presAssocID="{8C14B61F-DEF0-4DFF-BF22-15CE1AF8E724}" presName="Name8" presStyleCnt="0"/>
      <dgm:spPr/>
    </dgm:pt>
    <dgm:pt modelId="{AB9788C4-71E2-436B-B92D-86A0EF97192B}" type="pres">
      <dgm:prSet presAssocID="{8C14B61F-DEF0-4DFF-BF22-15CE1AF8E724}" presName="level" presStyleLbl="node1" presStyleIdx="3" presStyleCnt="6" custScaleX="98927">
        <dgm:presLayoutVars>
          <dgm:chMax val="1"/>
          <dgm:bulletEnabled val="1"/>
        </dgm:presLayoutVars>
      </dgm:prSet>
      <dgm:spPr/>
    </dgm:pt>
    <dgm:pt modelId="{296712CF-801B-4EAE-8484-49EE61453340}" type="pres">
      <dgm:prSet presAssocID="{8C14B61F-DEF0-4DFF-BF22-15CE1AF8E7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5772B3-8110-471F-A7C3-32165E8DE4B4}" type="pres">
      <dgm:prSet presAssocID="{3037B814-8944-4D29-A21A-9E85542B91DC}" presName="Name8" presStyleCnt="0"/>
      <dgm:spPr/>
    </dgm:pt>
    <dgm:pt modelId="{70497EFC-356D-4558-B1FA-8B195062705A}" type="pres">
      <dgm:prSet presAssocID="{3037B814-8944-4D29-A21A-9E85542B91DC}" presName="level" presStyleLbl="node1" presStyleIdx="4" presStyleCnt="6" custScaleX="99571">
        <dgm:presLayoutVars>
          <dgm:chMax val="1"/>
          <dgm:bulletEnabled val="1"/>
        </dgm:presLayoutVars>
      </dgm:prSet>
      <dgm:spPr/>
    </dgm:pt>
    <dgm:pt modelId="{015DB7EA-9900-4369-957E-0C5DA48989A2}" type="pres">
      <dgm:prSet presAssocID="{3037B814-8944-4D29-A21A-9E85542B91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8DF474-25CA-441A-8445-55AEBB3D14F1}" type="pres">
      <dgm:prSet presAssocID="{ED6B6941-AD5C-4C37-8FC9-CF6956F3176A}" presName="Name8" presStyleCnt="0"/>
      <dgm:spPr/>
    </dgm:pt>
    <dgm:pt modelId="{E9163751-0411-4E9A-9FC0-2CDC258CFD57}" type="pres">
      <dgm:prSet presAssocID="{ED6B6941-AD5C-4C37-8FC9-CF6956F3176A}" presName="level" presStyleLbl="node1" presStyleIdx="5" presStyleCnt="6">
        <dgm:presLayoutVars>
          <dgm:chMax val="1"/>
          <dgm:bulletEnabled val="1"/>
        </dgm:presLayoutVars>
      </dgm:prSet>
      <dgm:spPr/>
    </dgm:pt>
    <dgm:pt modelId="{AD8C8792-1C38-4576-AD3D-FA9CDE66A1E8}" type="pres">
      <dgm:prSet presAssocID="{ED6B6941-AD5C-4C37-8FC9-CF6956F3176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BA83901-241B-4C10-A51C-8B6D5F8CBA50}" type="presOf" srcId="{A3668552-D1CE-4320-9249-EFDEB7077AF6}" destId="{01702801-A791-4BC8-933A-5BE4B53E6834}" srcOrd="0" destOrd="0" presId="urn:microsoft.com/office/officeart/2005/8/layout/pyramid1"/>
    <dgm:cxn modelId="{B3613402-0141-4C13-8414-5FA96DBE7A05}" srcId="{70422BEA-56E1-4E9C-9C8C-12579C83A52B}" destId="{ED6B6941-AD5C-4C37-8FC9-CF6956F3176A}" srcOrd="5" destOrd="0" parTransId="{FA16ED49-8958-48B0-A346-1FA9BBDDA6D9}" sibTransId="{3CF9F69A-3C71-44F0-8C4B-05745AA7679B}"/>
    <dgm:cxn modelId="{9FD52A18-904D-4F71-B714-52D10B5B6CDF}" type="presOf" srcId="{FD61E3DE-0128-4705-84AB-B015871BB225}" destId="{BD3056CF-F1E7-45EF-BC9D-71900391C21D}" srcOrd="0" destOrd="0" presId="urn:microsoft.com/office/officeart/2005/8/layout/pyramid1"/>
    <dgm:cxn modelId="{BA71A82B-0DCC-4519-B65C-BC7406998D7F}" type="presOf" srcId="{ED6B6941-AD5C-4C37-8FC9-CF6956F3176A}" destId="{AD8C8792-1C38-4576-AD3D-FA9CDE66A1E8}" srcOrd="1" destOrd="0" presId="urn:microsoft.com/office/officeart/2005/8/layout/pyramid1"/>
    <dgm:cxn modelId="{28319338-6B64-45F3-B700-543B68D75744}" type="presOf" srcId="{70422BEA-56E1-4E9C-9C8C-12579C83A52B}" destId="{088A1E1D-A095-46A8-B695-D6DEA9C58EF8}" srcOrd="0" destOrd="0" presId="urn:microsoft.com/office/officeart/2005/8/layout/pyramid1"/>
    <dgm:cxn modelId="{80C1E53C-9B46-4A6E-BD1D-2FB7F8000EC2}" srcId="{70422BEA-56E1-4E9C-9C8C-12579C83A52B}" destId="{F6C47437-9C37-4A7F-B4DF-EBDEC1434CD1}" srcOrd="2" destOrd="0" parTransId="{90FF7BD9-773D-42FE-9037-CCF1302A3EEF}" sibTransId="{55B3C2F5-CC61-498D-AC2E-761B46AFE1D5}"/>
    <dgm:cxn modelId="{FCC13E5D-3F3D-404D-824E-6C372F5587DC}" type="presOf" srcId="{3037B814-8944-4D29-A21A-9E85542B91DC}" destId="{015DB7EA-9900-4369-957E-0C5DA48989A2}" srcOrd="1" destOrd="0" presId="urn:microsoft.com/office/officeart/2005/8/layout/pyramid1"/>
    <dgm:cxn modelId="{9486E256-2709-4A44-8E51-D4770CD4ECC4}" type="presOf" srcId="{8C14B61F-DEF0-4DFF-BF22-15CE1AF8E724}" destId="{AB9788C4-71E2-436B-B92D-86A0EF97192B}" srcOrd="0" destOrd="0" presId="urn:microsoft.com/office/officeart/2005/8/layout/pyramid1"/>
    <dgm:cxn modelId="{9009DC5A-33E4-4D89-9B7B-0238D7C99304}" type="presOf" srcId="{3037B814-8944-4D29-A21A-9E85542B91DC}" destId="{70497EFC-356D-4558-B1FA-8B195062705A}" srcOrd="0" destOrd="0" presId="urn:microsoft.com/office/officeart/2005/8/layout/pyramid1"/>
    <dgm:cxn modelId="{B072459D-2DE5-436E-B49D-679D7BAF6A95}" type="presOf" srcId="{8C14B61F-DEF0-4DFF-BF22-15CE1AF8E724}" destId="{296712CF-801B-4EAE-8484-49EE61453340}" srcOrd="1" destOrd="0" presId="urn:microsoft.com/office/officeart/2005/8/layout/pyramid1"/>
    <dgm:cxn modelId="{AA5934A4-C494-4064-9743-C1EC8086D604}" type="presOf" srcId="{A3668552-D1CE-4320-9249-EFDEB7077AF6}" destId="{135A7502-476D-4E2A-99F8-305E836D0BC8}" srcOrd="1" destOrd="0" presId="urn:microsoft.com/office/officeart/2005/8/layout/pyramid1"/>
    <dgm:cxn modelId="{D9C0DFAD-C696-435C-A6D0-09438BF1A152}" type="presOf" srcId="{F6C47437-9C37-4A7F-B4DF-EBDEC1434CD1}" destId="{059737BC-8212-4A01-B383-B6C4ED2C8CC1}" srcOrd="0" destOrd="0" presId="urn:microsoft.com/office/officeart/2005/8/layout/pyramid1"/>
    <dgm:cxn modelId="{706EAABE-81EF-4F4E-B258-D7F1055669EA}" srcId="{70422BEA-56E1-4E9C-9C8C-12579C83A52B}" destId="{FD61E3DE-0128-4705-84AB-B015871BB225}" srcOrd="1" destOrd="0" parTransId="{E7333F9B-D6B8-4970-A1B1-19358E02CD11}" sibTransId="{596E3D89-EBDB-4DCE-93C9-07B89A674D70}"/>
    <dgm:cxn modelId="{5F2F28BF-EC01-49CF-85E0-A5BC2B768DDD}" srcId="{70422BEA-56E1-4E9C-9C8C-12579C83A52B}" destId="{3037B814-8944-4D29-A21A-9E85542B91DC}" srcOrd="4" destOrd="0" parTransId="{9B9AD0B2-0686-4ABE-BAC4-27C8AA940CB6}" sibTransId="{8C96A2DA-A676-473A-9C46-385DB1F96A66}"/>
    <dgm:cxn modelId="{93FE81C6-BC0A-4087-AA9A-D34AAF3F0E1F}" type="presOf" srcId="{F6C47437-9C37-4A7F-B4DF-EBDEC1434CD1}" destId="{63203DCB-E3B5-4510-A2DC-C96A783F3FB1}" srcOrd="1" destOrd="0" presId="urn:microsoft.com/office/officeart/2005/8/layout/pyramid1"/>
    <dgm:cxn modelId="{A8F755DF-58E8-4020-9C9B-5E25CB08F645}" srcId="{70422BEA-56E1-4E9C-9C8C-12579C83A52B}" destId="{A3668552-D1CE-4320-9249-EFDEB7077AF6}" srcOrd="0" destOrd="0" parTransId="{CD6AD2B5-67C6-49ED-80DE-09DC1F9E40E2}" sibTransId="{1447571F-0EB0-425A-96EC-3B4C323BAD9A}"/>
    <dgm:cxn modelId="{36BA17E8-782B-4D0C-8E60-84BC5E789049}" srcId="{70422BEA-56E1-4E9C-9C8C-12579C83A52B}" destId="{8C14B61F-DEF0-4DFF-BF22-15CE1AF8E724}" srcOrd="3" destOrd="0" parTransId="{2E252F28-81E8-4F92-BFED-AB6ABBA0B894}" sibTransId="{50544993-3F7D-4BC2-BBA9-729906CC5C2A}"/>
    <dgm:cxn modelId="{82F956E9-E989-4433-9AD7-B85F07DCAAED}" type="presOf" srcId="{FD61E3DE-0128-4705-84AB-B015871BB225}" destId="{11AF18E7-A627-47C0-8C45-3A40ACE1B781}" srcOrd="1" destOrd="0" presId="urn:microsoft.com/office/officeart/2005/8/layout/pyramid1"/>
    <dgm:cxn modelId="{DD7337EA-6A72-480C-97D9-3295307D63A7}" type="presOf" srcId="{ED6B6941-AD5C-4C37-8FC9-CF6956F3176A}" destId="{E9163751-0411-4E9A-9FC0-2CDC258CFD57}" srcOrd="0" destOrd="0" presId="urn:microsoft.com/office/officeart/2005/8/layout/pyramid1"/>
    <dgm:cxn modelId="{82DA1401-203F-4511-8F11-333CC852476C}" type="presParOf" srcId="{088A1E1D-A095-46A8-B695-D6DEA9C58EF8}" destId="{2109CA09-FB32-49F6-8368-D5F05085C29C}" srcOrd="0" destOrd="0" presId="urn:microsoft.com/office/officeart/2005/8/layout/pyramid1"/>
    <dgm:cxn modelId="{31C8244C-C116-4824-B286-381AE0A35FAE}" type="presParOf" srcId="{2109CA09-FB32-49F6-8368-D5F05085C29C}" destId="{01702801-A791-4BC8-933A-5BE4B53E6834}" srcOrd="0" destOrd="0" presId="urn:microsoft.com/office/officeart/2005/8/layout/pyramid1"/>
    <dgm:cxn modelId="{8BE1F421-1102-4669-93D9-5F4B28D44B38}" type="presParOf" srcId="{2109CA09-FB32-49F6-8368-D5F05085C29C}" destId="{135A7502-476D-4E2A-99F8-305E836D0BC8}" srcOrd="1" destOrd="0" presId="urn:microsoft.com/office/officeart/2005/8/layout/pyramid1"/>
    <dgm:cxn modelId="{6168ED15-3529-41AF-BA8F-CE5A1C88C497}" type="presParOf" srcId="{088A1E1D-A095-46A8-B695-D6DEA9C58EF8}" destId="{0C952503-18C7-454F-B786-5360EAFAD6B3}" srcOrd="1" destOrd="0" presId="urn:microsoft.com/office/officeart/2005/8/layout/pyramid1"/>
    <dgm:cxn modelId="{4AF8EF10-FB41-4D0E-A983-7D09F2F53387}" type="presParOf" srcId="{0C952503-18C7-454F-B786-5360EAFAD6B3}" destId="{BD3056CF-F1E7-45EF-BC9D-71900391C21D}" srcOrd="0" destOrd="0" presId="urn:microsoft.com/office/officeart/2005/8/layout/pyramid1"/>
    <dgm:cxn modelId="{7EE92396-5E18-4E14-A24B-95900DAA9049}" type="presParOf" srcId="{0C952503-18C7-454F-B786-5360EAFAD6B3}" destId="{11AF18E7-A627-47C0-8C45-3A40ACE1B781}" srcOrd="1" destOrd="0" presId="urn:microsoft.com/office/officeart/2005/8/layout/pyramid1"/>
    <dgm:cxn modelId="{A2D8EE91-3FD8-44FE-8ED5-CECCF5AE98BC}" type="presParOf" srcId="{088A1E1D-A095-46A8-B695-D6DEA9C58EF8}" destId="{04BE712D-D8DA-4057-877E-ECBE60BBD952}" srcOrd="2" destOrd="0" presId="urn:microsoft.com/office/officeart/2005/8/layout/pyramid1"/>
    <dgm:cxn modelId="{94B156BF-68A9-42CE-8360-E653CC64D887}" type="presParOf" srcId="{04BE712D-D8DA-4057-877E-ECBE60BBD952}" destId="{059737BC-8212-4A01-B383-B6C4ED2C8CC1}" srcOrd="0" destOrd="0" presId="urn:microsoft.com/office/officeart/2005/8/layout/pyramid1"/>
    <dgm:cxn modelId="{0DA4D370-8225-48F3-AACC-C76139EFF993}" type="presParOf" srcId="{04BE712D-D8DA-4057-877E-ECBE60BBD952}" destId="{63203DCB-E3B5-4510-A2DC-C96A783F3FB1}" srcOrd="1" destOrd="0" presId="urn:microsoft.com/office/officeart/2005/8/layout/pyramid1"/>
    <dgm:cxn modelId="{AFF4F3FB-4C9B-484B-B0E6-41650C974BC7}" type="presParOf" srcId="{088A1E1D-A095-46A8-B695-D6DEA9C58EF8}" destId="{7D5D0124-CFFC-4D4B-8B91-DE234DB11226}" srcOrd="3" destOrd="0" presId="urn:microsoft.com/office/officeart/2005/8/layout/pyramid1"/>
    <dgm:cxn modelId="{C9D1DC19-1976-430E-8BB7-EB8CBB2B1197}" type="presParOf" srcId="{7D5D0124-CFFC-4D4B-8B91-DE234DB11226}" destId="{AB9788C4-71E2-436B-B92D-86A0EF97192B}" srcOrd="0" destOrd="0" presId="urn:microsoft.com/office/officeart/2005/8/layout/pyramid1"/>
    <dgm:cxn modelId="{CA4182B7-CE53-4926-B915-DF17451C206D}" type="presParOf" srcId="{7D5D0124-CFFC-4D4B-8B91-DE234DB11226}" destId="{296712CF-801B-4EAE-8484-49EE61453340}" srcOrd="1" destOrd="0" presId="urn:microsoft.com/office/officeart/2005/8/layout/pyramid1"/>
    <dgm:cxn modelId="{C9222EFD-787C-4340-B657-61945D85E6A1}" type="presParOf" srcId="{088A1E1D-A095-46A8-B695-D6DEA9C58EF8}" destId="{E15772B3-8110-471F-A7C3-32165E8DE4B4}" srcOrd="4" destOrd="0" presId="urn:microsoft.com/office/officeart/2005/8/layout/pyramid1"/>
    <dgm:cxn modelId="{E3774FCE-730E-416F-9D34-E598491FB35B}" type="presParOf" srcId="{E15772B3-8110-471F-A7C3-32165E8DE4B4}" destId="{70497EFC-356D-4558-B1FA-8B195062705A}" srcOrd="0" destOrd="0" presId="urn:microsoft.com/office/officeart/2005/8/layout/pyramid1"/>
    <dgm:cxn modelId="{132E9D33-8776-47B7-90BA-9360A254FA5E}" type="presParOf" srcId="{E15772B3-8110-471F-A7C3-32165E8DE4B4}" destId="{015DB7EA-9900-4369-957E-0C5DA48989A2}" srcOrd="1" destOrd="0" presId="urn:microsoft.com/office/officeart/2005/8/layout/pyramid1"/>
    <dgm:cxn modelId="{7BE999FE-43FA-4B48-93FE-5CB8437A9189}" type="presParOf" srcId="{088A1E1D-A095-46A8-B695-D6DEA9C58EF8}" destId="{548DF474-25CA-441A-8445-55AEBB3D14F1}" srcOrd="5" destOrd="0" presId="urn:microsoft.com/office/officeart/2005/8/layout/pyramid1"/>
    <dgm:cxn modelId="{04C5B17F-8A25-401C-91AE-523485D04025}" type="presParOf" srcId="{548DF474-25CA-441A-8445-55AEBB3D14F1}" destId="{E9163751-0411-4E9A-9FC0-2CDC258CFD57}" srcOrd="0" destOrd="0" presId="urn:microsoft.com/office/officeart/2005/8/layout/pyramid1"/>
    <dgm:cxn modelId="{5000653D-0A47-48D0-8A74-F70F0846FBCB}" type="presParOf" srcId="{548DF474-25CA-441A-8445-55AEBB3D14F1}" destId="{AD8C8792-1C38-4576-AD3D-FA9CDE66A1E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22BEA-56E1-4E9C-9C8C-12579C83A52B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668552-D1CE-4320-9249-EFDEB7077AF6}">
      <dgm:prSet phldrT="[Text]" custT="1"/>
      <dgm:spPr/>
      <dgm:t>
        <a:bodyPr/>
        <a:lstStyle/>
        <a:p>
          <a:r>
            <a:rPr lang="cs-CZ" sz="1200" b="1">
              <a:solidFill>
                <a:schemeClr val="tx2"/>
              </a:solidFill>
              <a:latin typeface="+mn-lt"/>
            </a:rPr>
            <a:t>IS organizace (SIEM+LM, krypto.)</a:t>
          </a:r>
          <a:endParaRPr lang="cs-CZ" sz="1200" b="1" dirty="0">
            <a:solidFill>
              <a:schemeClr val="tx2"/>
            </a:solidFill>
            <a:latin typeface="+mn-lt"/>
          </a:endParaRPr>
        </a:p>
      </dgm:t>
    </dgm:pt>
    <dgm:pt modelId="{CD6AD2B5-67C6-49ED-80DE-09DC1F9E40E2}" type="parTrans" cxnId="{A8F755DF-58E8-4020-9C9B-5E25CB08F64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1447571F-0EB0-425A-96EC-3B4C323BAD9A}" type="sibTrans" cxnId="{A8F755DF-58E8-4020-9C9B-5E25CB08F64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3037B814-8944-4D29-A21A-9E85542B91DC}">
      <dgm:prSet phldrT="[Text]" custT="1"/>
      <dgm:spPr/>
      <dgm:t>
        <a:bodyPr/>
        <a:lstStyle/>
        <a:p>
          <a:r>
            <a:rPr lang="cs-CZ" sz="1200" b="1">
              <a:solidFill>
                <a:schemeClr val="tx2"/>
              </a:solidFill>
              <a:latin typeface="+mn-lt"/>
            </a:rPr>
            <a:t>Zajištění dostupnosti (systémy v režimu vysoké dostupnosti )</a:t>
          </a:r>
          <a:endParaRPr lang="cs-CZ" sz="1200" b="1" dirty="0">
            <a:solidFill>
              <a:schemeClr val="tx2"/>
            </a:solidFill>
            <a:latin typeface="+mn-lt"/>
          </a:endParaRPr>
        </a:p>
      </dgm:t>
    </dgm:pt>
    <dgm:pt modelId="{9B9AD0B2-0686-4ABE-BAC4-27C8AA940CB6}" type="parTrans" cxnId="{5F2F28BF-EC01-49CF-85E0-A5BC2B768DDD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8C96A2DA-A676-473A-9C46-385DB1F96A66}" type="sibTrans" cxnId="{5F2F28BF-EC01-49CF-85E0-A5BC2B768DDD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ED6B6941-AD5C-4C37-8FC9-CF6956F3176A}">
      <dgm:prSet phldrT="[Text]" custT="1"/>
      <dgm:spPr/>
      <dgm:t>
        <a:bodyPr/>
        <a:lstStyle/>
        <a:p>
          <a:r>
            <a:rPr lang="cs-CZ" sz="1200" b="1">
              <a:solidFill>
                <a:schemeClr val="tx2"/>
              </a:solidFill>
              <a:latin typeface="+mn-lt"/>
            </a:rPr>
            <a:t>Fyzická bezpečnost (přístupy, EZS, EPS)</a:t>
          </a:r>
          <a:endParaRPr lang="cs-CZ" sz="1200" b="1" dirty="0">
            <a:solidFill>
              <a:schemeClr val="tx2"/>
            </a:solidFill>
            <a:latin typeface="+mn-lt"/>
          </a:endParaRPr>
        </a:p>
      </dgm:t>
    </dgm:pt>
    <dgm:pt modelId="{FA16ED49-8958-48B0-A346-1FA9BBDDA6D9}" type="parTrans" cxnId="{B3613402-0141-4C13-8414-5FA96DBE7A0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3CF9F69A-3C71-44F0-8C4B-05745AA7679B}" type="sibTrans" cxnId="{B3613402-0141-4C13-8414-5FA96DBE7A05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8C14B61F-DEF0-4DFF-BF22-15CE1AF8E724}">
      <dgm:prSet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Koncové body (</a:t>
          </a:r>
          <a:r>
            <a:rPr lang="cs-CZ" sz="1200" b="1" dirty="0" err="1">
              <a:solidFill>
                <a:schemeClr val="tx2"/>
              </a:solidFill>
              <a:latin typeface="+mn-lt"/>
            </a:rPr>
            <a:t>AV+EDR+Patch</a:t>
          </a:r>
          <a:r>
            <a:rPr lang="cs-CZ" sz="1200" b="1" dirty="0">
              <a:solidFill>
                <a:schemeClr val="tx2"/>
              </a:solidFill>
              <a:latin typeface="+mn-lt"/>
            </a:rPr>
            <a:t> </a:t>
          </a:r>
          <a:r>
            <a:rPr lang="cs-CZ" sz="1200" b="1" dirty="0" err="1">
              <a:solidFill>
                <a:schemeClr val="tx2"/>
              </a:solidFill>
              <a:latin typeface="+mn-lt"/>
            </a:rPr>
            <a:t>management+VM</a:t>
          </a:r>
          <a:r>
            <a:rPr lang="cs-CZ" sz="1200" b="1" dirty="0">
              <a:solidFill>
                <a:schemeClr val="tx2"/>
              </a:solidFill>
              <a:latin typeface="+mn-lt"/>
            </a:rPr>
            <a:t>)</a:t>
          </a:r>
        </a:p>
      </dgm:t>
    </dgm:pt>
    <dgm:pt modelId="{2E252F28-81E8-4F92-BFED-AB6ABBA0B894}" type="parTrans" cxnId="{36BA17E8-782B-4D0C-8E60-84BC5E789049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50544993-3F7D-4BC2-BBA9-729906CC5C2A}" type="sibTrans" cxnId="{36BA17E8-782B-4D0C-8E60-84BC5E789049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FD61E3DE-0128-4705-84AB-B015871BB225}">
      <dgm:prSet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  <a:latin typeface="+mn-lt"/>
            </a:rPr>
            <a:t>Servery (EDR, VM, LM, PAM)</a:t>
          </a:r>
        </a:p>
      </dgm:t>
    </dgm:pt>
    <dgm:pt modelId="{E7333F9B-D6B8-4970-A1B1-19358E02CD11}" type="parTrans" cxnId="{706EAABE-81EF-4F4E-B258-D7F1055669EA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596E3D89-EBDB-4DCE-93C9-07B89A674D70}" type="sibTrans" cxnId="{706EAABE-81EF-4F4E-B258-D7F1055669EA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F6C47437-9C37-4A7F-B4DF-EBDEC1434CD1}">
      <dgm:prSet custT="1"/>
      <dgm:spPr/>
      <dgm:t>
        <a:bodyPr/>
        <a:lstStyle/>
        <a:p>
          <a:r>
            <a:rPr lang="cs-CZ" sz="1200" b="1">
              <a:solidFill>
                <a:schemeClr val="tx2"/>
              </a:solidFill>
              <a:latin typeface="+mn-lt"/>
            </a:rPr>
            <a:t>Síťová vrstva (NDR, NAC, FW, MFA)</a:t>
          </a:r>
          <a:endParaRPr lang="cs-CZ" sz="1200" b="1" dirty="0">
            <a:solidFill>
              <a:schemeClr val="tx2"/>
            </a:solidFill>
            <a:latin typeface="+mn-lt"/>
          </a:endParaRPr>
        </a:p>
      </dgm:t>
    </dgm:pt>
    <dgm:pt modelId="{90FF7BD9-773D-42FE-9037-CCF1302A3EEF}" type="parTrans" cxnId="{80C1E53C-9B46-4A6E-BD1D-2FB7F8000EC2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55B3C2F5-CC61-498D-AC2E-761B46AFE1D5}" type="sibTrans" cxnId="{80C1E53C-9B46-4A6E-BD1D-2FB7F8000EC2}">
      <dgm:prSet/>
      <dgm:spPr/>
      <dgm:t>
        <a:bodyPr/>
        <a:lstStyle/>
        <a:p>
          <a:endParaRPr lang="cs-CZ" sz="1200">
            <a:solidFill>
              <a:schemeClr val="tx2"/>
            </a:solidFill>
          </a:endParaRPr>
        </a:p>
      </dgm:t>
    </dgm:pt>
    <dgm:pt modelId="{088A1E1D-A095-46A8-B695-D6DEA9C58EF8}" type="pres">
      <dgm:prSet presAssocID="{70422BEA-56E1-4E9C-9C8C-12579C83A52B}" presName="Name0" presStyleCnt="0">
        <dgm:presLayoutVars>
          <dgm:dir/>
          <dgm:animLvl val="lvl"/>
          <dgm:resizeHandles val="exact"/>
        </dgm:presLayoutVars>
      </dgm:prSet>
      <dgm:spPr/>
    </dgm:pt>
    <dgm:pt modelId="{2109CA09-FB32-49F6-8368-D5F05085C29C}" type="pres">
      <dgm:prSet presAssocID="{A3668552-D1CE-4320-9249-EFDEB7077AF6}" presName="Name8" presStyleCnt="0"/>
      <dgm:spPr/>
    </dgm:pt>
    <dgm:pt modelId="{01702801-A791-4BC8-933A-5BE4B53E6834}" type="pres">
      <dgm:prSet presAssocID="{A3668552-D1CE-4320-9249-EFDEB7077AF6}" presName="level" presStyleLbl="node1" presStyleIdx="0" presStyleCnt="6">
        <dgm:presLayoutVars>
          <dgm:chMax val="1"/>
          <dgm:bulletEnabled val="1"/>
        </dgm:presLayoutVars>
      </dgm:prSet>
      <dgm:spPr/>
    </dgm:pt>
    <dgm:pt modelId="{135A7502-476D-4E2A-99F8-305E836D0BC8}" type="pres">
      <dgm:prSet presAssocID="{A3668552-D1CE-4320-9249-EFDEB7077A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952503-18C7-454F-B786-5360EAFAD6B3}" type="pres">
      <dgm:prSet presAssocID="{FD61E3DE-0128-4705-84AB-B015871BB225}" presName="Name8" presStyleCnt="0"/>
      <dgm:spPr/>
    </dgm:pt>
    <dgm:pt modelId="{BD3056CF-F1E7-45EF-BC9D-71900391C21D}" type="pres">
      <dgm:prSet presAssocID="{FD61E3DE-0128-4705-84AB-B015871BB225}" presName="level" presStyleLbl="node1" presStyleIdx="1" presStyleCnt="6">
        <dgm:presLayoutVars>
          <dgm:chMax val="1"/>
          <dgm:bulletEnabled val="1"/>
        </dgm:presLayoutVars>
      </dgm:prSet>
      <dgm:spPr/>
    </dgm:pt>
    <dgm:pt modelId="{11AF18E7-A627-47C0-8C45-3A40ACE1B781}" type="pres">
      <dgm:prSet presAssocID="{FD61E3DE-0128-4705-84AB-B015871BB2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BE712D-D8DA-4057-877E-ECBE60BBD952}" type="pres">
      <dgm:prSet presAssocID="{F6C47437-9C37-4A7F-B4DF-EBDEC1434CD1}" presName="Name8" presStyleCnt="0"/>
      <dgm:spPr/>
    </dgm:pt>
    <dgm:pt modelId="{059737BC-8212-4A01-B383-B6C4ED2C8CC1}" type="pres">
      <dgm:prSet presAssocID="{F6C47437-9C37-4A7F-B4DF-EBDEC1434CD1}" presName="level" presStyleLbl="node1" presStyleIdx="2" presStyleCnt="6">
        <dgm:presLayoutVars>
          <dgm:chMax val="1"/>
          <dgm:bulletEnabled val="1"/>
        </dgm:presLayoutVars>
      </dgm:prSet>
      <dgm:spPr/>
    </dgm:pt>
    <dgm:pt modelId="{63203DCB-E3B5-4510-A2DC-C96A783F3FB1}" type="pres">
      <dgm:prSet presAssocID="{F6C47437-9C37-4A7F-B4DF-EBDEC1434C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D0124-CFFC-4D4B-8B91-DE234DB11226}" type="pres">
      <dgm:prSet presAssocID="{8C14B61F-DEF0-4DFF-BF22-15CE1AF8E724}" presName="Name8" presStyleCnt="0"/>
      <dgm:spPr/>
    </dgm:pt>
    <dgm:pt modelId="{AB9788C4-71E2-436B-B92D-86A0EF97192B}" type="pres">
      <dgm:prSet presAssocID="{8C14B61F-DEF0-4DFF-BF22-15CE1AF8E724}" presName="level" presStyleLbl="node1" presStyleIdx="3" presStyleCnt="6">
        <dgm:presLayoutVars>
          <dgm:chMax val="1"/>
          <dgm:bulletEnabled val="1"/>
        </dgm:presLayoutVars>
      </dgm:prSet>
      <dgm:spPr/>
    </dgm:pt>
    <dgm:pt modelId="{296712CF-801B-4EAE-8484-49EE61453340}" type="pres">
      <dgm:prSet presAssocID="{8C14B61F-DEF0-4DFF-BF22-15CE1AF8E7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5772B3-8110-471F-A7C3-32165E8DE4B4}" type="pres">
      <dgm:prSet presAssocID="{3037B814-8944-4D29-A21A-9E85542B91DC}" presName="Name8" presStyleCnt="0"/>
      <dgm:spPr/>
    </dgm:pt>
    <dgm:pt modelId="{70497EFC-356D-4558-B1FA-8B195062705A}" type="pres">
      <dgm:prSet presAssocID="{3037B814-8944-4D29-A21A-9E85542B91DC}" presName="level" presStyleLbl="node1" presStyleIdx="4" presStyleCnt="6">
        <dgm:presLayoutVars>
          <dgm:chMax val="1"/>
          <dgm:bulletEnabled val="1"/>
        </dgm:presLayoutVars>
      </dgm:prSet>
      <dgm:spPr/>
    </dgm:pt>
    <dgm:pt modelId="{015DB7EA-9900-4369-957E-0C5DA48989A2}" type="pres">
      <dgm:prSet presAssocID="{3037B814-8944-4D29-A21A-9E85542B91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8DF474-25CA-441A-8445-55AEBB3D14F1}" type="pres">
      <dgm:prSet presAssocID="{ED6B6941-AD5C-4C37-8FC9-CF6956F3176A}" presName="Name8" presStyleCnt="0"/>
      <dgm:spPr/>
    </dgm:pt>
    <dgm:pt modelId="{E9163751-0411-4E9A-9FC0-2CDC258CFD57}" type="pres">
      <dgm:prSet presAssocID="{ED6B6941-AD5C-4C37-8FC9-CF6956F3176A}" presName="level" presStyleLbl="node1" presStyleIdx="5" presStyleCnt="6">
        <dgm:presLayoutVars>
          <dgm:chMax val="1"/>
          <dgm:bulletEnabled val="1"/>
        </dgm:presLayoutVars>
      </dgm:prSet>
      <dgm:spPr/>
    </dgm:pt>
    <dgm:pt modelId="{AD8C8792-1C38-4576-AD3D-FA9CDE66A1E8}" type="pres">
      <dgm:prSet presAssocID="{ED6B6941-AD5C-4C37-8FC9-CF6956F3176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BA83901-241B-4C10-A51C-8B6D5F8CBA50}" type="presOf" srcId="{A3668552-D1CE-4320-9249-EFDEB7077AF6}" destId="{01702801-A791-4BC8-933A-5BE4B53E6834}" srcOrd="0" destOrd="0" presId="urn:microsoft.com/office/officeart/2005/8/layout/pyramid1"/>
    <dgm:cxn modelId="{B3613402-0141-4C13-8414-5FA96DBE7A05}" srcId="{70422BEA-56E1-4E9C-9C8C-12579C83A52B}" destId="{ED6B6941-AD5C-4C37-8FC9-CF6956F3176A}" srcOrd="5" destOrd="0" parTransId="{FA16ED49-8958-48B0-A346-1FA9BBDDA6D9}" sibTransId="{3CF9F69A-3C71-44F0-8C4B-05745AA7679B}"/>
    <dgm:cxn modelId="{9FD52A18-904D-4F71-B714-52D10B5B6CDF}" type="presOf" srcId="{FD61E3DE-0128-4705-84AB-B015871BB225}" destId="{BD3056CF-F1E7-45EF-BC9D-71900391C21D}" srcOrd="0" destOrd="0" presId="urn:microsoft.com/office/officeart/2005/8/layout/pyramid1"/>
    <dgm:cxn modelId="{BA71A82B-0DCC-4519-B65C-BC7406998D7F}" type="presOf" srcId="{ED6B6941-AD5C-4C37-8FC9-CF6956F3176A}" destId="{AD8C8792-1C38-4576-AD3D-FA9CDE66A1E8}" srcOrd="1" destOrd="0" presId="urn:microsoft.com/office/officeart/2005/8/layout/pyramid1"/>
    <dgm:cxn modelId="{28319338-6B64-45F3-B700-543B68D75744}" type="presOf" srcId="{70422BEA-56E1-4E9C-9C8C-12579C83A52B}" destId="{088A1E1D-A095-46A8-B695-D6DEA9C58EF8}" srcOrd="0" destOrd="0" presId="urn:microsoft.com/office/officeart/2005/8/layout/pyramid1"/>
    <dgm:cxn modelId="{80C1E53C-9B46-4A6E-BD1D-2FB7F8000EC2}" srcId="{70422BEA-56E1-4E9C-9C8C-12579C83A52B}" destId="{F6C47437-9C37-4A7F-B4DF-EBDEC1434CD1}" srcOrd="2" destOrd="0" parTransId="{90FF7BD9-773D-42FE-9037-CCF1302A3EEF}" sibTransId="{55B3C2F5-CC61-498D-AC2E-761B46AFE1D5}"/>
    <dgm:cxn modelId="{FCC13E5D-3F3D-404D-824E-6C372F5587DC}" type="presOf" srcId="{3037B814-8944-4D29-A21A-9E85542B91DC}" destId="{015DB7EA-9900-4369-957E-0C5DA48989A2}" srcOrd="1" destOrd="0" presId="urn:microsoft.com/office/officeart/2005/8/layout/pyramid1"/>
    <dgm:cxn modelId="{9486E256-2709-4A44-8E51-D4770CD4ECC4}" type="presOf" srcId="{8C14B61F-DEF0-4DFF-BF22-15CE1AF8E724}" destId="{AB9788C4-71E2-436B-B92D-86A0EF97192B}" srcOrd="0" destOrd="0" presId="urn:microsoft.com/office/officeart/2005/8/layout/pyramid1"/>
    <dgm:cxn modelId="{9009DC5A-33E4-4D89-9B7B-0238D7C99304}" type="presOf" srcId="{3037B814-8944-4D29-A21A-9E85542B91DC}" destId="{70497EFC-356D-4558-B1FA-8B195062705A}" srcOrd="0" destOrd="0" presId="urn:microsoft.com/office/officeart/2005/8/layout/pyramid1"/>
    <dgm:cxn modelId="{B072459D-2DE5-436E-B49D-679D7BAF6A95}" type="presOf" srcId="{8C14B61F-DEF0-4DFF-BF22-15CE1AF8E724}" destId="{296712CF-801B-4EAE-8484-49EE61453340}" srcOrd="1" destOrd="0" presId="urn:microsoft.com/office/officeart/2005/8/layout/pyramid1"/>
    <dgm:cxn modelId="{AA5934A4-C494-4064-9743-C1EC8086D604}" type="presOf" srcId="{A3668552-D1CE-4320-9249-EFDEB7077AF6}" destId="{135A7502-476D-4E2A-99F8-305E836D0BC8}" srcOrd="1" destOrd="0" presId="urn:microsoft.com/office/officeart/2005/8/layout/pyramid1"/>
    <dgm:cxn modelId="{D9C0DFAD-C696-435C-A6D0-09438BF1A152}" type="presOf" srcId="{F6C47437-9C37-4A7F-B4DF-EBDEC1434CD1}" destId="{059737BC-8212-4A01-B383-B6C4ED2C8CC1}" srcOrd="0" destOrd="0" presId="urn:microsoft.com/office/officeart/2005/8/layout/pyramid1"/>
    <dgm:cxn modelId="{706EAABE-81EF-4F4E-B258-D7F1055669EA}" srcId="{70422BEA-56E1-4E9C-9C8C-12579C83A52B}" destId="{FD61E3DE-0128-4705-84AB-B015871BB225}" srcOrd="1" destOrd="0" parTransId="{E7333F9B-D6B8-4970-A1B1-19358E02CD11}" sibTransId="{596E3D89-EBDB-4DCE-93C9-07B89A674D70}"/>
    <dgm:cxn modelId="{5F2F28BF-EC01-49CF-85E0-A5BC2B768DDD}" srcId="{70422BEA-56E1-4E9C-9C8C-12579C83A52B}" destId="{3037B814-8944-4D29-A21A-9E85542B91DC}" srcOrd="4" destOrd="0" parTransId="{9B9AD0B2-0686-4ABE-BAC4-27C8AA940CB6}" sibTransId="{8C96A2DA-A676-473A-9C46-385DB1F96A66}"/>
    <dgm:cxn modelId="{93FE81C6-BC0A-4087-AA9A-D34AAF3F0E1F}" type="presOf" srcId="{F6C47437-9C37-4A7F-B4DF-EBDEC1434CD1}" destId="{63203DCB-E3B5-4510-A2DC-C96A783F3FB1}" srcOrd="1" destOrd="0" presId="urn:microsoft.com/office/officeart/2005/8/layout/pyramid1"/>
    <dgm:cxn modelId="{A8F755DF-58E8-4020-9C9B-5E25CB08F645}" srcId="{70422BEA-56E1-4E9C-9C8C-12579C83A52B}" destId="{A3668552-D1CE-4320-9249-EFDEB7077AF6}" srcOrd="0" destOrd="0" parTransId="{CD6AD2B5-67C6-49ED-80DE-09DC1F9E40E2}" sibTransId="{1447571F-0EB0-425A-96EC-3B4C323BAD9A}"/>
    <dgm:cxn modelId="{36BA17E8-782B-4D0C-8E60-84BC5E789049}" srcId="{70422BEA-56E1-4E9C-9C8C-12579C83A52B}" destId="{8C14B61F-DEF0-4DFF-BF22-15CE1AF8E724}" srcOrd="3" destOrd="0" parTransId="{2E252F28-81E8-4F92-BFED-AB6ABBA0B894}" sibTransId="{50544993-3F7D-4BC2-BBA9-729906CC5C2A}"/>
    <dgm:cxn modelId="{82F956E9-E989-4433-9AD7-B85F07DCAAED}" type="presOf" srcId="{FD61E3DE-0128-4705-84AB-B015871BB225}" destId="{11AF18E7-A627-47C0-8C45-3A40ACE1B781}" srcOrd="1" destOrd="0" presId="urn:microsoft.com/office/officeart/2005/8/layout/pyramid1"/>
    <dgm:cxn modelId="{DD7337EA-6A72-480C-97D9-3295307D63A7}" type="presOf" srcId="{ED6B6941-AD5C-4C37-8FC9-CF6956F3176A}" destId="{E9163751-0411-4E9A-9FC0-2CDC258CFD57}" srcOrd="0" destOrd="0" presId="urn:microsoft.com/office/officeart/2005/8/layout/pyramid1"/>
    <dgm:cxn modelId="{82DA1401-203F-4511-8F11-333CC852476C}" type="presParOf" srcId="{088A1E1D-A095-46A8-B695-D6DEA9C58EF8}" destId="{2109CA09-FB32-49F6-8368-D5F05085C29C}" srcOrd="0" destOrd="0" presId="urn:microsoft.com/office/officeart/2005/8/layout/pyramid1"/>
    <dgm:cxn modelId="{31C8244C-C116-4824-B286-381AE0A35FAE}" type="presParOf" srcId="{2109CA09-FB32-49F6-8368-D5F05085C29C}" destId="{01702801-A791-4BC8-933A-5BE4B53E6834}" srcOrd="0" destOrd="0" presId="urn:microsoft.com/office/officeart/2005/8/layout/pyramid1"/>
    <dgm:cxn modelId="{8BE1F421-1102-4669-93D9-5F4B28D44B38}" type="presParOf" srcId="{2109CA09-FB32-49F6-8368-D5F05085C29C}" destId="{135A7502-476D-4E2A-99F8-305E836D0BC8}" srcOrd="1" destOrd="0" presId="urn:microsoft.com/office/officeart/2005/8/layout/pyramid1"/>
    <dgm:cxn modelId="{6168ED15-3529-41AF-BA8F-CE5A1C88C497}" type="presParOf" srcId="{088A1E1D-A095-46A8-B695-D6DEA9C58EF8}" destId="{0C952503-18C7-454F-B786-5360EAFAD6B3}" srcOrd="1" destOrd="0" presId="urn:microsoft.com/office/officeart/2005/8/layout/pyramid1"/>
    <dgm:cxn modelId="{4AF8EF10-FB41-4D0E-A983-7D09F2F53387}" type="presParOf" srcId="{0C952503-18C7-454F-B786-5360EAFAD6B3}" destId="{BD3056CF-F1E7-45EF-BC9D-71900391C21D}" srcOrd="0" destOrd="0" presId="urn:microsoft.com/office/officeart/2005/8/layout/pyramid1"/>
    <dgm:cxn modelId="{7EE92396-5E18-4E14-A24B-95900DAA9049}" type="presParOf" srcId="{0C952503-18C7-454F-B786-5360EAFAD6B3}" destId="{11AF18E7-A627-47C0-8C45-3A40ACE1B781}" srcOrd="1" destOrd="0" presId="urn:microsoft.com/office/officeart/2005/8/layout/pyramid1"/>
    <dgm:cxn modelId="{A2D8EE91-3FD8-44FE-8ED5-CECCF5AE98BC}" type="presParOf" srcId="{088A1E1D-A095-46A8-B695-D6DEA9C58EF8}" destId="{04BE712D-D8DA-4057-877E-ECBE60BBD952}" srcOrd="2" destOrd="0" presId="urn:microsoft.com/office/officeart/2005/8/layout/pyramid1"/>
    <dgm:cxn modelId="{94B156BF-68A9-42CE-8360-E653CC64D887}" type="presParOf" srcId="{04BE712D-D8DA-4057-877E-ECBE60BBD952}" destId="{059737BC-8212-4A01-B383-B6C4ED2C8CC1}" srcOrd="0" destOrd="0" presId="urn:microsoft.com/office/officeart/2005/8/layout/pyramid1"/>
    <dgm:cxn modelId="{0DA4D370-8225-48F3-AACC-C76139EFF993}" type="presParOf" srcId="{04BE712D-D8DA-4057-877E-ECBE60BBD952}" destId="{63203DCB-E3B5-4510-A2DC-C96A783F3FB1}" srcOrd="1" destOrd="0" presId="urn:microsoft.com/office/officeart/2005/8/layout/pyramid1"/>
    <dgm:cxn modelId="{AFF4F3FB-4C9B-484B-B0E6-41650C974BC7}" type="presParOf" srcId="{088A1E1D-A095-46A8-B695-D6DEA9C58EF8}" destId="{7D5D0124-CFFC-4D4B-8B91-DE234DB11226}" srcOrd="3" destOrd="0" presId="urn:microsoft.com/office/officeart/2005/8/layout/pyramid1"/>
    <dgm:cxn modelId="{C9D1DC19-1976-430E-8BB7-EB8CBB2B1197}" type="presParOf" srcId="{7D5D0124-CFFC-4D4B-8B91-DE234DB11226}" destId="{AB9788C4-71E2-436B-B92D-86A0EF97192B}" srcOrd="0" destOrd="0" presId="urn:microsoft.com/office/officeart/2005/8/layout/pyramid1"/>
    <dgm:cxn modelId="{CA4182B7-CE53-4926-B915-DF17451C206D}" type="presParOf" srcId="{7D5D0124-CFFC-4D4B-8B91-DE234DB11226}" destId="{296712CF-801B-4EAE-8484-49EE61453340}" srcOrd="1" destOrd="0" presId="urn:microsoft.com/office/officeart/2005/8/layout/pyramid1"/>
    <dgm:cxn modelId="{C9222EFD-787C-4340-B657-61945D85E6A1}" type="presParOf" srcId="{088A1E1D-A095-46A8-B695-D6DEA9C58EF8}" destId="{E15772B3-8110-471F-A7C3-32165E8DE4B4}" srcOrd="4" destOrd="0" presId="urn:microsoft.com/office/officeart/2005/8/layout/pyramid1"/>
    <dgm:cxn modelId="{E3774FCE-730E-416F-9D34-E598491FB35B}" type="presParOf" srcId="{E15772B3-8110-471F-A7C3-32165E8DE4B4}" destId="{70497EFC-356D-4558-B1FA-8B195062705A}" srcOrd="0" destOrd="0" presId="urn:microsoft.com/office/officeart/2005/8/layout/pyramid1"/>
    <dgm:cxn modelId="{132E9D33-8776-47B7-90BA-9360A254FA5E}" type="presParOf" srcId="{E15772B3-8110-471F-A7C3-32165E8DE4B4}" destId="{015DB7EA-9900-4369-957E-0C5DA48989A2}" srcOrd="1" destOrd="0" presId="urn:microsoft.com/office/officeart/2005/8/layout/pyramid1"/>
    <dgm:cxn modelId="{7BE999FE-43FA-4B48-93FE-5CB8437A9189}" type="presParOf" srcId="{088A1E1D-A095-46A8-B695-D6DEA9C58EF8}" destId="{548DF474-25CA-441A-8445-55AEBB3D14F1}" srcOrd="5" destOrd="0" presId="urn:microsoft.com/office/officeart/2005/8/layout/pyramid1"/>
    <dgm:cxn modelId="{04C5B17F-8A25-401C-91AE-523485D04025}" type="presParOf" srcId="{548DF474-25CA-441A-8445-55AEBB3D14F1}" destId="{E9163751-0411-4E9A-9FC0-2CDC258CFD57}" srcOrd="0" destOrd="0" presId="urn:microsoft.com/office/officeart/2005/8/layout/pyramid1"/>
    <dgm:cxn modelId="{5000653D-0A47-48D0-8A74-F70F0846FBCB}" type="presParOf" srcId="{548DF474-25CA-441A-8445-55AEBB3D14F1}" destId="{AD8C8792-1C38-4576-AD3D-FA9CDE66A1E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EA3B1-BF41-4BA4-B736-E5579F9F124C}">
      <dsp:nvSpPr>
        <dsp:cNvPr id="0" name=""/>
        <dsp:cNvSpPr/>
      </dsp:nvSpPr>
      <dsp:spPr>
        <a:xfrm rot="10800000">
          <a:off x="1719889" y="493"/>
          <a:ext cx="6336287" cy="682895"/>
        </a:xfrm>
        <a:prstGeom prst="homePlate">
          <a:avLst/>
        </a:prstGeom>
        <a:solidFill>
          <a:srgbClr val="B2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Zajištění vysoké společné úrovně bezpečnosti sítí a IS v EU.</a:t>
          </a:r>
        </a:p>
      </dsp:txBody>
      <dsp:txXfrm rot="10800000">
        <a:off x="1890613" y="493"/>
        <a:ext cx="6165563" cy="682895"/>
      </dsp:txXfrm>
    </dsp:sp>
    <dsp:sp modelId="{C19F4E01-581C-4014-8377-9F295FF09358}">
      <dsp:nvSpPr>
        <dsp:cNvPr id="0" name=""/>
        <dsp:cNvSpPr/>
      </dsp:nvSpPr>
      <dsp:spPr>
        <a:xfrm>
          <a:off x="1472075" y="94127"/>
          <a:ext cx="495627" cy="49562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4469-DB6D-442E-91ED-D603C9560984}">
      <dsp:nvSpPr>
        <dsp:cNvPr id="0" name=""/>
        <dsp:cNvSpPr/>
      </dsp:nvSpPr>
      <dsp:spPr>
        <a:xfrm rot="10800000">
          <a:off x="1719889" y="826925"/>
          <a:ext cx="6336287" cy="636088"/>
        </a:xfrm>
        <a:prstGeom prst="homePlate">
          <a:avLst/>
        </a:prstGeom>
        <a:solidFill>
          <a:srgbClr val="B2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Zvýšení odolnosti podniků působících v EU (zavedení opatření).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sp:txBody>
      <dsp:txXfrm rot="10800000">
        <a:off x="1878911" y="826925"/>
        <a:ext cx="6177265" cy="636088"/>
      </dsp:txXfrm>
    </dsp:sp>
    <dsp:sp modelId="{BE72C1BE-2B00-4BA3-A9A2-25D1C8033082}">
      <dsp:nvSpPr>
        <dsp:cNvPr id="0" name=""/>
        <dsp:cNvSpPr/>
      </dsp:nvSpPr>
      <dsp:spPr>
        <a:xfrm>
          <a:off x="1472075" y="897156"/>
          <a:ext cx="495627" cy="49562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C62A-9C77-4362-8C39-D14492C035B7}">
      <dsp:nvSpPr>
        <dsp:cNvPr id="0" name=""/>
        <dsp:cNvSpPr/>
      </dsp:nvSpPr>
      <dsp:spPr>
        <a:xfrm rot="10800000">
          <a:off x="1719889" y="1606551"/>
          <a:ext cx="6336287" cy="812288"/>
        </a:xfrm>
        <a:prstGeom prst="homePlate">
          <a:avLst/>
        </a:prstGeom>
        <a:solidFill>
          <a:srgbClr val="B2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Lepší a </a:t>
          </a:r>
          <a:r>
            <a:rPr lang="sk-SK" sz="2000" b="1" kern="1200" noProof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intenzívnejší</a:t>
          </a: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 spolupráce </a:t>
          </a: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mezi</a:t>
          </a: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 členskými státy.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sp:txBody>
      <dsp:txXfrm rot="10800000">
        <a:off x="1922961" y="1606551"/>
        <a:ext cx="6133215" cy="812288"/>
      </dsp:txXfrm>
    </dsp:sp>
    <dsp:sp modelId="{5D13F47B-30B0-4B41-B021-234516C395FA}">
      <dsp:nvSpPr>
        <dsp:cNvPr id="0" name=""/>
        <dsp:cNvSpPr/>
      </dsp:nvSpPr>
      <dsp:spPr>
        <a:xfrm>
          <a:off x="1472075" y="1764881"/>
          <a:ext cx="495627" cy="49562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1A103-DC97-4B8D-B9D0-C24AB678E88C}">
      <dsp:nvSpPr>
        <dsp:cNvPr id="0" name=""/>
        <dsp:cNvSpPr/>
      </dsp:nvSpPr>
      <dsp:spPr>
        <a:xfrm rot="10800000">
          <a:off x="1719889" y="2562376"/>
          <a:ext cx="6336287" cy="495627"/>
        </a:xfrm>
        <a:prstGeom prst="homePlate">
          <a:avLst/>
        </a:prstGeom>
        <a:solidFill>
          <a:srgbClr val="B2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Efektivní řešení </a:t>
          </a:r>
          <a:r>
            <a:rPr lang="cs-CZ" sz="2000" b="1" kern="1200" noProof="0" dirty="0" err="1">
              <a:solidFill>
                <a:schemeClr val="tx2"/>
              </a:solidFill>
              <a:latin typeface="Tw Cen MT" panose="020B0602020104020603" pitchFamily="34" charset="-18"/>
            </a:rPr>
            <a:t>kyber</a:t>
          </a: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. Incidentu.</a:t>
          </a:r>
        </a:p>
      </dsp:txBody>
      <dsp:txXfrm rot="10800000">
        <a:off x="1843796" y="2562376"/>
        <a:ext cx="6212380" cy="495627"/>
      </dsp:txXfrm>
    </dsp:sp>
    <dsp:sp modelId="{3AC35BCF-6443-4BB3-B467-4BE4B6A959FA}">
      <dsp:nvSpPr>
        <dsp:cNvPr id="0" name=""/>
        <dsp:cNvSpPr/>
      </dsp:nvSpPr>
      <dsp:spPr>
        <a:xfrm>
          <a:off x="1472075" y="2562376"/>
          <a:ext cx="495627" cy="49562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8D11B-E6F9-4947-A600-8FC61ED76B2F}">
      <dsp:nvSpPr>
        <dsp:cNvPr id="0" name=""/>
        <dsp:cNvSpPr/>
      </dsp:nvSpPr>
      <dsp:spPr>
        <a:xfrm rot="10800000">
          <a:off x="1750049" y="3201541"/>
          <a:ext cx="6336287" cy="495627"/>
        </a:xfrm>
        <a:prstGeom prst="homePlate">
          <a:avLst/>
        </a:prstGeom>
        <a:solidFill>
          <a:srgbClr val="B2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R</a:t>
          </a:r>
          <a:r>
            <a:rPr lang="pt-BR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eagování na globální situace </a:t>
          </a: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a ochrana občanů a ekonomiky. </a:t>
          </a:r>
        </a:p>
      </dsp:txBody>
      <dsp:txXfrm rot="10800000">
        <a:off x="1873956" y="3201541"/>
        <a:ext cx="6212380" cy="495627"/>
      </dsp:txXfrm>
    </dsp:sp>
    <dsp:sp modelId="{AD88CBF5-A4B6-4323-B358-9C79806BB8ED}">
      <dsp:nvSpPr>
        <dsp:cNvPr id="0" name=""/>
        <dsp:cNvSpPr/>
      </dsp:nvSpPr>
      <dsp:spPr>
        <a:xfrm>
          <a:off x="1472075" y="3201541"/>
          <a:ext cx="495627" cy="49562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3201-9F18-4662-B3FC-03A7E2AD7B21}">
      <dsp:nvSpPr>
        <dsp:cNvPr id="0" name=""/>
        <dsp:cNvSpPr/>
      </dsp:nvSpPr>
      <dsp:spPr>
        <a:xfrm>
          <a:off x="1140" y="0"/>
          <a:ext cx="2966180" cy="3975603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1" i="0" kern="1200" noProof="0" dirty="0">
              <a:solidFill>
                <a:srgbClr val="FF0000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Procesy</a:t>
          </a:r>
        </a:p>
      </dsp:txBody>
      <dsp:txXfrm>
        <a:off x="1140" y="0"/>
        <a:ext cx="2966180" cy="1192680"/>
      </dsp:txXfrm>
    </dsp:sp>
    <dsp:sp modelId="{AB5F6958-2459-4DD5-B8CA-E87497F23653}">
      <dsp:nvSpPr>
        <dsp:cNvPr id="0" name=""/>
        <dsp:cNvSpPr/>
      </dsp:nvSpPr>
      <dsp:spPr>
        <a:xfrm>
          <a:off x="288314" y="1192875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bezpečnosti informaci</a:t>
          </a:r>
          <a:endParaRPr lang="en-US" sz="900" b="1" i="0" kern="120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99493" y="1204054"/>
        <a:ext cx="2350586" cy="359332"/>
      </dsp:txXfrm>
    </dsp:sp>
    <dsp:sp modelId="{70710E96-8336-46C6-87C7-73A3E1CC7191}">
      <dsp:nvSpPr>
        <dsp:cNvPr id="0" name=""/>
        <dsp:cNvSpPr/>
      </dsp:nvSpPr>
      <dsp:spPr>
        <a:xfrm>
          <a:off x="288314" y="1633287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Organizační bezpečnost (role)</a:t>
          </a:r>
        </a:p>
      </dsp:txBody>
      <dsp:txXfrm>
        <a:off x="299493" y="1644466"/>
        <a:ext cx="2350586" cy="359332"/>
      </dsp:txXfrm>
    </dsp:sp>
    <dsp:sp modelId="{3369783A-95A8-4EC8-B7E3-BB1FF0B38BDF}">
      <dsp:nvSpPr>
        <dsp:cNvPr id="0" name=""/>
        <dsp:cNvSpPr/>
      </dsp:nvSpPr>
      <dsp:spPr>
        <a:xfrm>
          <a:off x="288314" y="2073700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dodavatelů, zdrojů, provozu</a:t>
          </a:r>
        </a:p>
      </dsp:txBody>
      <dsp:txXfrm>
        <a:off x="299493" y="2084879"/>
        <a:ext cx="2350586" cy="359332"/>
      </dsp:txXfrm>
    </dsp:sp>
    <dsp:sp modelId="{0A573155-5BCF-4ACD-AB2F-16FE7EF4BD5D}">
      <dsp:nvSpPr>
        <dsp:cNvPr id="0" name=""/>
        <dsp:cNvSpPr/>
      </dsp:nvSpPr>
      <dsp:spPr>
        <a:xfrm>
          <a:off x="297758" y="2514112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přístupů</a:t>
          </a:r>
        </a:p>
      </dsp:txBody>
      <dsp:txXfrm>
        <a:off x="308937" y="2525291"/>
        <a:ext cx="2350586" cy="359332"/>
      </dsp:txXfrm>
    </dsp:sp>
    <dsp:sp modelId="{625D4F7D-3206-4B64-9401-2E3B2E33EF1A}">
      <dsp:nvSpPr>
        <dsp:cNvPr id="0" name=""/>
        <dsp:cNvSpPr/>
      </dsp:nvSpPr>
      <dsp:spPr>
        <a:xfrm>
          <a:off x="297758" y="2954525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Řízení kontinuity činnosti </a:t>
          </a:r>
        </a:p>
      </dsp:txBody>
      <dsp:txXfrm>
        <a:off x="308937" y="2965704"/>
        <a:ext cx="2350586" cy="359332"/>
      </dsp:txXfrm>
    </dsp:sp>
    <dsp:sp modelId="{D48D90A8-40B9-4185-ADD4-DB4256DD7818}">
      <dsp:nvSpPr>
        <dsp:cNvPr id="0" name=""/>
        <dsp:cNvSpPr/>
      </dsp:nvSpPr>
      <dsp:spPr>
        <a:xfrm>
          <a:off x="297758" y="3394937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Zvládání bezpečnostních událostí a incidentu</a:t>
          </a:r>
        </a:p>
      </dsp:txBody>
      <dsp:txXfrm>
        <a:off x="308937" y="3406116"/>
        <a:ext cx="2350586" cy="359332"/>
      </dsp:txXfrm>
    </dsp:sp>
    <dsp:sp modelId="{E7564195-B13F-4D5F-983C-BC18B767712A}">
      <dsp:nvSpPr>
        <dsp:cNvPr id="0" name=""/>
        <dsp:cNvSpPr/>
      </dsp:nvSpPr>
      <dsp:spPr>
        <a:xfrm>
          <a:off x="3189784" y="0"/>
          <a:ext cx="2966180" cy="3975603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1" i="0" kern="1200" noProof="0" dirty="0">
              <a:solidFill>
                <a:srgbClr val="FF0000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Nástroje</a:t>
          </a:r>
        </a:p>
      </dsp:txBody>
      <dsp:txXfrm>
        <a:off x="3189784" y="0"/>
        <a:ext cx="2966180" cy="1192680"/>
      </dsp:txXfrm>
    </dsp:sp>
    <dsp:sp modelId="{93FE7F8B-D97A-4D05-A29F-28CECBC04D06}">
      <dsp:nvSpPr>
        <dsp:cNvPr id="0" name=""/>
        <dsp:cNvSpPr/>
      </dsp:nvSpPr>
      <dsp:spPr>
        <a:xfrm>
          <a:off x="3486402" y="1195107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Fyzická bezpečnost</a:t>
          </a:r>
        </a:p>
      </dsp:txBody>
      <dsp:txXfrm>
        <a:off x="3495937" y="1204642"/>
        <a:ext cx="2353874" cy="306471"/>
      </dsp:txXfrm>
    </dsp:sp>
    <dsp:sp modelId="{622AF4A0-2B22-42B8-9B02-FD64E9B3A403}">
      <dsp:nvSpPr>
        <dsp:cNvPr id="0" name=""/>
        <dsp:cNvSpPr/>
      </dsp:nvSpPr>
      <dsp:spPr>
        <a:xfrm>
          <a:off x="3486402" y="1570732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900" b="1" i="0" kern="1200" dirty="0">
              <a:solidFill>
                <a:srgbClr val="FFFFFF"/>
              </a:solidFill>
              <a:latin typeface="+mn-lt"/>
            </a:rPr>
            <a:t>Bezpečnost komunikačních sítí.</a:t>
          </a:r>
          <a:endParaRPr lang="cs-CZ" sz="900" b="1" i="0" kern="120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495937" y="1580267"/>
        <a:ext cx="2353874" cy="306471"/>
      </dsp:txXfrm>
    </dsp:sp>
    <dsp:sp modelId="{2C6F2F0D-C809-46A3-B29A-D5015E30C177}">
      <dsp:nvSpPr>
        <dsp:cNvPr id="0" name=""/>
        <dsp:cNvSpPr/>
      </dsp:nvSpPr>
      <dsp:spPr>
        <a:xfrm>
          <a:off x="3486402" y="1946356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Správa a ověření identit</a:t>
          </a:r>
          <a:endParaRPr lang="en-US" sz="900" b="1" i="0" kern="120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495937" y="1955891"/>
        <a:ext cx="2353874" cy="306471"/>
      </dsp:txXfrm>
    </dsp:sp>
    <dsp:sp modelId="{72723580-1BB1-44BA-B3E5-DE9414412DA5}">
      <dsp:nvSpPr>
        <dsp:cNvPr id="0" name=""/>
        <dsp:cNvSpPr/>
      </dsp:nvSpPr>
      <dsp:spPr>
        <a:xfrm>
          <a:off x="3486402" y="2321981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Ochrana před škodlivým kódem</a:t>
          </a:r>
          <a:endParaRPr lang="en-US" sz="900" b="1" i="0" kern="1200" noProof="0" dirty="0">
            <a:solidFill>
              <a:srgbClr val="FFFFFF"/>
            </a:solidFill>
            <a:latin typeface="+mn-lt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495937" y="2331516"/>
        <a:ext cx="2353874" cy="306471"/>
      </dsp:txXfrm>
    </dsp:sp>
    <dsp:sp modelId="{EC0E4679-DF4B-4839-9335-EE4E137FF4A7}">
      <dsp:nvSpPr>
        <dsp:cNvPr id="0" name=""/>
        <dsp:cNvSpPr/>
      </dsp:nvSpPr>
      <dsp:spPr>
        <a:xfrm>
          <a:off x="3486402" y="2697605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Záznam událostí ICT, sběr a vyhodnocení</a:t>
          </a:r>
        </a:p>
      </dsp:txBody>
      <dsp:txXfrm>
        <a:off x="3495937" y="2707140"/>
        <a:ext cx="2353874" cy="306471"/>
      </dsp:txXfrm>
    </dsp:sp>
    <dsp:sp modelId="{52B3ADAF-1D5E-422C-A4E3-FE394C723AF2}">
      <dsp:nvSpPr>
        <dsp:cNvPr id="0" name=""/>
        <dsp:cNvSpPr/>
      </dsp:nvSpPr>
      <dsp:spPr>
        <a:xfrm>
          <a:off x="3486402" y="3073230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Detekce kybernetických bez. událostí</a:t>
          </a:r>
        </a:p>
      </dsp:txBody>
      <dsp:txXfrm>
        <a:off x="3495937" y="3082765"/>
        <a:ext cx="2353874" cy="306471"/>
      </dsp:txXfrm>
    </dsp:sp>
    <dsp:sp modelId="{F420B201-4211-41B5-8B8D-A07329D2E300}">
      <dsp:nvSpPr>
        <dsp:cNvPr id="0" name=""/>
        <dsp:cNvSpPr/>
      </dsp:nvSpPr>
      <dsp:spPr>
        <a:xfrm>
          <a:off x="3486402" y="3448855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Kryptografické prostředky</a:t>
          </a:r>
        </a:p>
      </dsp:txBody>
      <dsp:txXfrm>
        <a:off x="3495937" y="3458390"/>
        <a:ext cx="2353874" cy="306471"/>
      </dsp:txXfrm>
    </dsp:sp>
    <dsp:sp modelId="{CDE36B7A-A8A1-4FAE-B981-22EC07E4F40C}">
      <dsp:nvSpPr>
        <dsp:cNvPr id="0" name=""/>
        <dsp:cNvSpPr/>
      </dsp:nvSpPr>
      <dsp:spPr>
        <a:xfrm>
          <a:off x="6378428" y="0"/>
          <a:ext cx="2966180" cy="3975603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1" i="0" kern="1200" noProof="0" dirty="0">
              <a:solidFill>
                <a:srgbClr val="FF0000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Lidé</a:t>
          </a:r>
        </a:p>
      </dsp:txBody>
      <dsp:txXfrm>
        <a:off x="6378428" y="0"/>
        <a:ext cx="2966180" cy="1192680"/>
      </dsp:txXfrm>
    </dsp:sp>
    <dsp:sp modelId="{CA0AC264-2BA3-4CDE-945B-BC8780486C3A}">
      <dsp:nvSpPr>
        <dsp:cNvPr id="0" name=""/>
        <dsp:cNvSpPr/>
      </dsp:nvSpPr>
      <dsp:spPr>
        <a:xfrm>
          <a:off x="6675046" y="1193020"/>
          <a:ext cx="2372944" cy="78104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Manažerské zajištění (odpovědnost)</a:t>
          </a:r>
        </a:p>
      </dsp:txBody>
      <dsp:txXfrm>
        <a:off x="6697922" y="1215896"/>
        <a:ext cx="2327192" cy="735294"/>
      </dsp:txXfrm>
    </dsp:sp>
    <dsp:sp modelId="{7CFBA7B4-9CC5-40DE-B794-0DBEA51274B9}">
      <dsp:nvSpPr>
        <dsp:cNvPr id="0" name=""/>
        <dsp:cNvSpPr/>
      </dsp:nvSpPr>
      <dsp:spPr>
        <a:xfrm>
          <a:off x="6675046" y="2094228"/>
          <a:ext cx="2372944" cy="78104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Interní zdroje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(oddělení ICT)</a:t>
          </a:r>
        </a:p>
      </dsp:txBody>
      <dsp:txXfrm>
        <a:off x="6697922" y="2117104"/>
        <a:ext cx="2327192" cy="735294"/>
      </dsp:txXfrm>
    </dsp:sp>
    <dsp:sp modelId="{946E1D8A-6D56-4A8E-9690-2812E20C79B0}">
      <dsp:nvSpPr>
        <dsp:cNvPr id="0" name=""/>
        <dsp:cNvSpPr/>
      </dsp:nvSpPr>
      <dsp:spPr>
        <a:xfrm>
          <a:off x="6675046" y="2995436"/>
          <a:ext cx="2372944" cy="78104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Externí zdroje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0" kern="1200" noProof="0" dirty="0">
              <a:solidFill>
                <a:srgbClr val="FFFFFF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rPr>
            <a:t>(konzultanti, služby SOC)</a:t>
          </a:r>
        </a:p>
      </dsp:txBody>
      <dsp:txXfrm>
        <a:off x="6697922" y="3018312"/>
        <a:ext cx="2327192" cy="73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02801-A791-4BC8-933A-5BE4B53E6834}">
      <dsp:nvSpPr>
        <dsp:cNvPr id="0" name=""/>
        <dsp:cNvSpPr/>
      </dsp:nvSpPr>
      <dsp:spPr>
        <a:xfrm>
          <a:off x="3805664" y="0"/>
          <a:ext cx="1415300" cy="848686"/>
        </a:xfrm>
        <a:prstGeom prst="trapezoid">
          <a:avLst>
            <a:gd name="adj" fmla="val 886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Zajištění minimální bezpečnosti</a:t>
          </a:r>
        </a:p>
      </dsp:txBody>
      <dsp:txXfrm>
        <a:off x="3805664" y="0"/>
        <a:ext cx="1415300" cy="848686"/>
      </dsp:txXfrm>
    </dsp:sp>
    <dsp:sp modelId="{BD3056CF-F1E7-45EF-BC9D-71900391C21D}">
      <dsp:nvSpPr>
        <dsp:cNvPr id="0" name=""/>
        <dsp:cNvSpPr/>
      </dsp:nvSpPr>
      <dsp:spPr>
        <a:xfrm>
          <a:off x="3055378" y="848686"/>
          <a:ext cx="2915872" cy="848686"/>
        </a:xfrm>
        <a:prstGeom prst="trapezoid">
          <a:avLst>
            <a:gd name="adj" fmla="val 886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Odpovědnost vedení  (školení, zajištění zdrojů + prokazatelnost)</a:t>
          </a:r>
        </a:p>
      </dsp:txBody>
      <dsp:txXfrm>
        <a:off x="3565656" y="848686"/>
        <a:ext cx="1895316" cy="848686"/>
      </dsp:txXfrm>
    </dsp:sp>
    <dsp:sp modelId="{059737BC-8212-4A01-B383-B6C4ED2C8CC1}">
      <dsp:nvSpPr>
        <dsp:cNvPr id="0" name=""/>
        <dsp:cNvSpPr/>
      </dsp:nvSpPr>
      <dsp:spPr>
        <a:xfrm>
          <a:off x="2314134" y="1697372"/>
          <a:ext cx="4398360" cy="848686"/>
        </a:xfrm>
        <a:prstGeom prst="trapezoid">
          <a:avLst>
            <a:gd name="adj" fmla="val 886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Kontinuita a incidenty (postupy obnovy, odpovědnosti, zálohování a jejich plány, incident management)</a:t>
          </a:r>
        </a:p>
      </dsp:txBody>
      <dsp:txXfrm>
        <a:off x="3083847" y="1697372"/>
        <a:ext cx="2858934" cy="848686"/>
      </dsp:txXfrm>
    </dsp:sp>
    <dsp:sp modelId="{AB9788C4-71E2-436B-B92D-86A0EF97192B}">
      <dsp:nvSpPr>
        <dsp:cNvPr id="0" name=""/>
        <dsp:cNvSpPr/>
      </dsp:nvSpPr>
      <dsp:spPr>
        <a:xfrm>
          <a:off x="1536723" y="2546058"/>
          <a:ext cx="5953182" cy="848686"/>
        </a:xfrm>
        <a:prstGeom prst="trapezoid">
          <a:avLst>
            <a:gd name="adj" fmla="val 886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Bezpečnostní politika (povinnosti a práva uživatelů, administrátorů a vedeni společnosti)</a:t>
          </a:r>
        </a:p>
      </dsp:txBody>
      <dsp:txXfrm>
        <a:off x="2578530" y="2546058"/>
        <a:ext cx="3869568" cy="848686"/>
      </dsp:txXfrm>
    </dsp:sp>
    <dsp:sp modelId="{70497EFC-356D-4558-B1FA-8B195062705A}">
      <dsp:nvSpPr>
        <dsp:cNvPr id="0" name=""/>
        <dsp:cNvSpPr/>
      </dsp:nvSpPr>
      <dsp:spPr>
        <a:xfrm>
          <a:off x="768354" y="3394744"/>
          <a:ext cx="7489921" cy="848686"/>
        </a:xfrm>
        <a:prstGeom prst="trapezoid">
          <a:avLst>
            <a:gd name="adj" fmla="val 886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Identifikace rizik (co mi hrozí a jak tomu zabráním )</a:t>
          </a:r>
        </a:p>
      </dsp:txBody>
      <dsp:txXfrm>
        <a:off x="2079090" y="3394744"/>
        <a:ext cx="4868448" cy="848686"/>
      </dsp:txXfrm>
    </dsp:sp>
    <dsp:sp modelId="{E9163751-0411-4E9A-9FC0-2CDC258CFD57}">
      <dsp:nvSpPr>
        <dsp:cNvPr id="0" name=""/>
        <dsp:cNvSpPr/>
      </dsp:nvSpPr>
      <dsp:spPr>
        <a:xfrm>
          <a:off x="0" y="4243430"/>
          <a:ext cx="9026630" cy="848686"/>
        </a:xfrm>
        <a:prstGeom prst="trapezoid">
          <a:avLst>
            <a:gd name="adj" fmla="val 886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Identifikace aktiv  (co mám co je důležité pro provoz služby )</a:t>
          </a:r>
        </a:p>
      </dsp:txBody>
      <dsp:txXfrm>
        <a:off x="1579660" y="4243430"/>
        <a:ext cx="5867309" cy="848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02801-A791-4BC8-933A-5BE4B53E6834}">
      <dsp:nvSpPr>
        <dsp:cNvPr id="0" name=""/>
        <dsp:cNvSpPr/>
      </dsp:nvSpPr>
      <dsp:spPr>
        <a:xfrm>
          <a:off x="4475764" y="0"/>
          <a:ext cx="1790305" cy="833306"/>
        </a:xfrm>
        <a:prstGeom prst="trapezoid">
          <a:avLst>
            <a:gd name="adj" fmla="val 1074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solidFill>
                <a:schemeClr val="tx2"/>
              </a:solidFill>
              <a:latin typeface="+mn-lt"/>
            </a:rPr>
            <a:t>IS organizace (SIEM+LM, krypto.)</a:t>
          </a:r>
          <a:endParaRPr lang="cs-CZ" sz="1200" b="1" kern="1200" dirty="0">
            <a:solidFill>
              <a:schemeClr val="tx2"/>
            </a:solidFill>
            <a:latin typeface="+mn-lt"/>
          </a:endParaRPr>
        </a:p>
      </dsp:txBody>
      <dsp:txXfrm>
        <a:off x="4475764" y="0"/>
        <a:ext cx="1790305" cy="833306"/>
      </dsp:txXfrm>
    </dsp:sp>
    <dsp:sp modelId="{BD3056CF-F1E7-45EF-BC9D-71900391C21D}">
      <dsp:nvSpPr>
        <dsp:cNvPr id="0" name=""/>
        <dsp:cNvSpPr/>
      </dsp:nvSpPr>
      <dsp:spPr>
        <a:xfrm>
          <a:off x="3580611" y="833306"/>
          <a:ext cx="3580611" cy="833306"/>
        </a:xfrm>
        <a:prstGeom prst="trapezoid">
          <a:avLst>
            <a:gd name="adj" fmla="val 1074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Servery (EDR, VM, LM, PAM)</a:t>
          </a:r>
        </a:p>
      </dsp:txBody>
      <dsp:txXfrm>
        <a:off x="4207218" y="833306"/>
        <a:ext cx="2327397" cy="833306"/>
      </dsp:txXfrm>
    </dsp:sp>
    <dsp:sp modelId="{059737BC-8212-4A01-B383-B6C4ED2C8CC1}">
      <dsp:nvSpPr>
        <dsp:cNvPr id="0" name=""/>
        <dsp:cNvSpPr/>
      </dsp:nvSpPr>
      <dsp:spPr>
        <a:xfrm>
          <a:off x="2685458" y="1666613"/>
          <a:ext cx="5370916" cy="833306"/>
        </a:xfrm>
        <a:prstGeom prst="trapezoid">
          <a:avLst>
            <a:gd name="adj" fmla="val 1074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solidFill>
                <a:schemeClr val="tx2"/>
              </a:solidFill>
              <a:latin typeface="+mn-lt"/>
            </a:rPr>
            <a:t>Síťová vrstva (NDR, NAC, FW, MFA)</a:t>
          </a:r>
          <a:endParaRPr lang="cs-CZ" sz="1200" b="1" kern="1200" dirty="0">
            <a:solidFill>
              <a:schemeClr val="tx2"/>
            </a:solidFill>
            <a:latin typeface="+mn-lt"/>
          </a:endParaRPr>
        </a:p>
      </dsp:txBody>
      <dsp:txXfrm>
        <a:off x="3625368" y="1666613"/>
        <a:ext cx="3491096" cy="833306"/>
      </dsp:txXfrm>
    </dsp:sp>
    <dsp:sp modelId="{AB9788C4-71E2-436B-B92D-86A0EF97192B}">
      <dsp:nvSpPr>
        <dsp:cNvPr id="0" name=""/>
        <dsp:cNvSpPr/>
      </dsp:nvSpPr>
      <dsp:spPr>
        <a:xfrm>
          <a:off x="1790305" y="2499919"/>
          <a:ext cx="7161222" cy="833306"/>
        </a:xfrm>
        <a:prstGeom prst="trapezoid">
          <a:avLst>
            <a:gd name="adj" fmla="val 1074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  <a:latin typeface="+mn-lt"/>
            </a:rPr>
            <a:t>Koncové body (</a:t>
          </a:r>
          <a:r>
            <a:rPr lang="cs-CZ" sz="1200" b="1" kern="1200" dirty="0" err="1">
              <a:solidFill>
                <a:schemeClr val="tx2"/>
              </a:solidFill>
              <a:latin typeface="+mn-lt"/>
            </a:rPr>
            <a:t>AV+EDR+Patch</a:t>
          </a:r>
          <a:r>
            <a:rPr lang="cs-CZ" sz="1200" b="1" kern="1200" dirty="0">
              <a:solidFill>
                <a:schemeClr val="tx2"/>
              </a:solidFill>
              <a:latin typeface="+mn-lt"/>
            </a:rPr>
            <a:t> </a:t>
          </a:r>
          <a:r>
            <a:rPr lang="cs-CZ" sz="1200" b="1" kern="1200" dirty="0" err="1">
              <a:solidFill>
                <a:schemeClr val="tx2"/>
              </a:solidFill>
              <a:latin typeface="+mn-lt"/>
            </a:rPr>
            <a:t>management+VM</a:t>
          </a:r>
          <a:r>
            <a:rPr lang="cs-CZ" sz="1200" b="1" kern="1200" dirty="0">
              <a:solidFill>
                <a:schemeClr val="tx2"/>
              </a:solidFill>
              <a:latin typeface="+mn-lt"/>
            </a:rPr>
            <a:t>)</a:t>
          </a:r>
        </a:p>
      </dsp:txBody>
      <dsp:txXfrm>
        <a:off x="3043519" y="2499919"/>
        <a:ext cx="4654794" cy="833306"/>
      </dsp:txXfrm>
    </dsp:sp>
    <dsp:sp modelId="{70497EFC-356D-4558-B1FA-8B195062705A}">
      <dsp:nvSpPr>
        <dsp:cNvPr id="0" name=""/>
        <dsp:cNvSpPr/>
      </dsp:nvSpPr>
      <dsp:spPr>
        <a:xfrm>
          <a:off x="895152" y="3333226"/>
          <a:ext cx="8951528" cy="833306"/>
        </a:xfrm>
        <a:prstGeom prst="trapezoid">
          <a:avLst>
            <a:gd name="adj" fmla="val 1074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solidFill>
                <a:schemeClr val="tx2"/>
              </a:solidFill>
              <a:latin typeface="+mn-lt"/>
            </a:rPr>
            <a:t>Zajištění dostupnosti (systémy v režimu vysoké dostupnosti )</a:t>
          </a:r>
          <a:endParaRPr lang="cs-CZ" sz="1200" b="1" kern="1200" dirty="0">
            <a:solidFill>
              <a:schemeClr val="tx2"/>
            </a:solidFill>
            <a:latin typeface="+mn-lt"/>
          </a:endParaRPr>
        </a:p>
      </dsp:txBody>
      <dsp:txXfrm>
        <a:off x="2461670" y="3333226"/>
        <a:ext cx="5818493" cy="833306"/>
      </dsp:txXfrm>
    </dsp:sp>
    <dsp:sp modelId="{E9163751-0411-4E9A-9FC0-2CDC258CFD57}">
      <dsp:nvSpPr>
        <dsp:cNvPr id="0" name=""/>
        <dsp:cNvSpPr/>
      </dsp:nvSpPr>
      <dsp:spPr>
        <a:xfrm>
          <a:off x="0" y="4166532"/>
          <a:ext cx="10741833" cy="833306"/>
        </a:xfrm>
        <a:prstGeom prst="trapezoid">
          <a:avLst>
            <a:gd name="adj" fmla="val 1074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solidFill>
                <a:schemeClr val="tx2"/>
              </a:solidFill>
              <a:latin typeface="+mn-lt"/>
            </a:rPr>
            <a:t>Fyzická bezpečnost (přístupy, EZS, EPS)</a:t>
          </a:r>
          <a:endParaRPr lang="cs-CZ" sz="1200" b="1" kern="1200" dirty="0">
            <a:solidFill>
              <a:schemeClr val="tx2"/>
            </a:solidFill>
            <a:latin typeface="+mn-lt"/>
          </a:endParaRPr>
        </a:p>
      </dsp:txBody>
      <dsp:txXfrm>
        <a:off x="1879820" y="4166532"/>
        <a:ext cx="6982192" cy="83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9:38:2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9:38:2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53C7-B18E-41CC-970A-862A347402DF}" type="datetimeFigureOut">
              <a:rPr lang="cs-CZ" smtClean="0"/>
              <a:t>19.04.2026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F8FB-034C-49C1-A16C-2248D97C7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54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E875B-90A6-114F-9A3C-425F0E4F37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40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FBE79-09E4-476B-AC6E-8751983C74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51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95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48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91875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679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9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72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26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53507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55"/>
            <a:ext cx="5350727" cy="3534937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3" y="989592"/>
            <a:ext cx="5164137" cy="4887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67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894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5970"/>
            <a:ext cx="10515600" cy="9959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5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27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C08E-6ACE-45DF-80FE-224B9D2826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116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5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87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918753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818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91875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70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9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72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104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53507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55"/>
            <a:ext cx="5350727" cy="3534937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3" y="989592"/>
            <a:ext cx="5164137" cy="4887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562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7026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5970"/>
            <a:ext cx="10515600" cy="9959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00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80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C08E-6ACE-45DF-80FE-224B9D2826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780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4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31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91875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22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9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72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00290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9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72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077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53507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55"/>
            <a:ext cx="5350727" cy="3534937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3" y="989592"/>
            <a:ext cx="5164137" cy="4887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0913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9133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5970"/>
            <a:ext cx="10515600" cy="9959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821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852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C08E-6ACE-45DF-80FE-224B9D2826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3161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58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2AFB9A3-10DE-31FA-89BA-49C3CC081A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3300" y="0"/>
            <a:ext cx="11188700" cy="681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2F2C7C-6DF9-5536-F9B5-F0A8A6C45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0563" y="503238"/>
            <a:ext cx="9277350" cy="5842000"/>
          </a:xfrm>
          <a:effectLst/>
        </p:spPr>
        <p:txBody>
          <a:bodyPr/>
          <a:lstStyle>
            <a:lvl1pPr algn="ctr">
              <a:lnSpc>
                <a:spcPct val="80000"/>
              </a:lnSpc>
              <a:defRPr sz="9600" b="1" i="0" spc="-500" baseline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US" dirty="0" err="1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2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 Thi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obrázku 29">
            <a:extLst>
              <a:ext uri="{FF2B5EF4-FFF2-40B4-BE49-F238E27FC236}">
                <a16:creationId xmlns:a16="http://schemas.microsoft.com/office/drawing/2014/main" id="{D5E3BBFE-7BBE-93D8-71BB-D332FC9FFE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6476" y="0"/>
            <a:ext cx="2608262" cy="6821488"/>
          </a:xfrm>
          <a:solidFill>
            <a:schemeClr val="tx1"/>
          </a:solid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11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kla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989592"/>
            <a:ext cx="8350306" cy="88381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2341755"/>
            <a:ext cx="6643255" cy="3817976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19. 4. 2026</a:t>
            </a:fld>
            <a:endParaRPr lang="sk-S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7" y="989594"/>
            <a:ext cx="5164137" cy="4887333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22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5350727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55"/>
            <a:ext cx="5350727" cy="3534937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3" y="989592"/>
            <a:ext cx="5164137" cy="4887333"/>
          </a:xfrm>
        </p:spPr>
        <p:txBody>
          <a:bodyPr/>
          <a:lstStyle/>
          <a:p>
            <a:r>
              <a:rPr lang="sk-SK"/>
              <a:t>Kliknutím na ikonu pridáte obrázok</a:t>
            </a:r>
          </a:p>
        </p:txBody>
      </p:sp>
    </p:spTree>
    <p:extLst>
      <p:ext uri="{BB962C8B-B14F-4D97-AF65-F5344CB8AC3E}">
        <p14:creationId xmlns:p14="http://schemas.microsoft.com/office/powerpoint/2010/main" val="234310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5788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91875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1018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9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72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627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53507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55"/>
            <a:ext cx="5350727" cy="3534937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3" y="989592"/>
            <a:ext cx="5164137" cy="4887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043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5688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5970"/>
            <a:ext cx="10515600" cy="9959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621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945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C08E-6ACE-45DF-80FE-224B9D2826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174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22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390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0085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91875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6539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9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72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690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53507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55"/>
            <a:ext cx="5350727" cy="3534937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3" y="989592"/>
            <a:ext cx="5164137" cy="4887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16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4613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5970"/>
            <a:ext cx="10515600" cy="9959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5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2245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6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C08E-6ACE-45DF-80FE-224B9D2826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662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5970"/>
            <a:ext cx="10515600" cy="99591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586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586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74808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11211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C08E-6ACE-45DF-80FE-224B9D2826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704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1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5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6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5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15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5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3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5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34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5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6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5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zak@axenta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50.png"/><Relationship Id="rId7" Type="http://schemas.openxmlformats.org/officeDocument/2006/relationships/diagramColors" Target="../diagrams/colors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50.png"/><Relationship Id="rId7" Type="http://schemas.openxmlformats.org/officeDocument/2006/relationships/diagramColors" Target="../diagrams/colors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32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31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3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3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7">
            <a:extLst>
              <a:ext uri="{FF2B5EF4-FFF2-40B4-BE49-F238E27FC236}">
                <a16:creationId xmlns:a16="http://schemas.microsoft.com/office/drawing/2014/main" id="{16C2D705-1E75-2358-1029-4056C1B2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19" y="163460"/>
            <a:ext cx="9277350" cy="584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7200" spc="-500" baseline="30000" dirty="0">
                <a:solidFill>
                  <a:schemeClr val="tx2"/>
                </a:solidFill>
                <a:latin typeface="Tw Cen MT" panose="020B0602020104020603" pitchFamily="34" charset="-18"/>
              </a:rPr>
              <a:t>Od hrozby k odolnosti: kybernetická bezpečnost v kontextu dnešní doby</a:t>
            </a:r>
            <a:br>
              <a:rPr lang="cs-CZ" sz="7200" spc="-500" baseline="30000" dirty="0">
                <a:solidFill>
                  <a:schemeClr val="tx2"/>
                </a:solidFill>
                <a:latin typeface="Tw Cen MT" panose="020B0602020104020603" pitchFamily="34" charset="-18"/>
              </a:rPr>
            </a:br>
            <a:r>
              <a:rPr lang="cs-CZ" sz="7200" spc="-500" baseline="30000" dirty="0">
                <a:solidFill>
                  <a:schemeClr val="tx2"/>
                </a:solidFill>
                <a:latin typeface="Tw Cen MT" panose="020B0602020104020603" pitchFamily="34" charset="-18"/>
              </a:rPr>
              <a:t>-</a:t>
            </a:r>
            <a:br>
              <a:rPr lang="cs-CZ" sz="7200" spc="-500" baseline="30000" dirty="0">
                <a:solidFill>
                  <a:schemeClr val="tx2"/>
                </a:solidFill>
                <a:latin typeface="Tw Cen MT" panose="020B0602020104020603" pitchFamily="34" charset="-18"/>
              </a:rPr>
            </a:br>
            <a:r>
              <a:rPr lang="cs-CZ" sz="7200" spc="-500" baseline="30000" dirty="0">
                <a:solidFill>
                  <a:schemeClr val="tx2"/>
                </a:solidFill>
                <a:latin typeface="Tw Cen MT" panose="020B0602020104020603" pitchFamily="34" charset="-18"/>
              </a:rPr>
              <a:t> těžko na cvičišti, lehko na bojišti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C1BD9D-79B0-1868-1446-EA9FF19CFCD5}"/>
              </a:ext>
            </a:extLst>
          </p:cNvPr>
          <p:cNvSpPr txBox="1"/>
          <p:nvPr/>
        </p:nvSpPr>
        <p:spPr>
          <a:xfrm>
            <a:off x="7310537" y="4983244"/>
            <a:ext cx="6387372" cy="1631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Jan Kozák, </a:t>
            </a:r>
            <a:r>
              <a:rPr lang="cs-CZ" sz="2000" b="1" dirty="0" err="1">
                <a:solidFill>
                  <a:schemeClr val="tx2"/>
                </a:solidFill>
              </a:rPr>
              <a:t>Chief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Operating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Officer</a:t>
            </a: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bg1"/>
                </a:solidFill>
                <a:hlinkClick r:id="rId3"/>
              </a:rPr>
              <a:t>kozak@axenta.cz</a:t>
            </a:r>
            <a:endParaRPr lang="cs-CZ" sz="2000" b="1" dirty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3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ropská unie – Wikipedie">
            <a:extLst>
              <a:ext uri="{FF2B5EF4-FFF2-40B4-BE49-F238E27FC236}">
                <a16:creationId xmlns:a16="http://schemas.microsoft.com/office/drawing/2014/main" id="{BE689D06-F468-0381-3F1E-7BCA57AF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4" y="2565302"/>
            <a:ext cx="2760001" cy="18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411D04FC-6BC9-A32A-7ECA-1C885D64EEE9}"/>
              </a:ext>
            </a:extLst>
          </p:cNvPr>
          <p:cNvSpPr txBox="1">
            <a:spLocks/>
          </p:cNvSpPr>
          <p:nvPr/>
        </p:nvSpPr>
        <p:spPr>
          <a:xfrm>
            <a:off x="1218691" y="514029"/>
            <a:ext cx="8350250" cy="884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-15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Hlavní </a:t>
            </a:r>
            <a:r>
              <a:rPr lang="cs-CZ" dirty="0">
                <a:solidFill>
                  <a:srgbClr val="FF0000"/>
                </a:solidFill>
              </a:rPr>
              <a:t>motivace </a:t>
            </a:r>
            <a:r>
              <a:rPr lang="cs-CZ" dirty="0">
                <a:solidFill>
                  <a:schemeClr val="tx2"/>
                </a:solidFill>
              </a:rPr>
              <a:t>Evropské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unie</a:t>
            </a:r>
            <a:r>
              <a:rPr lang="cs-CZ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612F70-AAB0-684F-BB1D-66112A95C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685360"/>
              </p:ext>
            </p:extLst>
          </p:nvPr>
        </p:nvGraphicFramePr>
        <p:xfrm>
          <a:off x="2774644" y="1711747"/>
          <a:ext cx="9528252" cy="369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22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7A4ACBE8-6BBD-EEE6-E747-BD7077576B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6772" y="1576443"/>
          <a:ext cx="9345750" cy="397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74121C97-0203-F6B1-F106-FAB033CC7A98}"/>
              </a:ext>
            </a:extLst>
          </p:cNvPr>
          <p:cNvSpPr/>
          <p:nvPr/>
        </p:nvSpPr>
        <p:spPr>
          <a:xfrm>
            <a:off x="778579" y="65649"/>
            <a:ext cx="10269415" cy="1078719"/>
          </a:xfrm>
          <a:prstGeom prst="triangl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2"/>
                </a:solidFill>
              </a:rPr>
              <a:t>Kybernetická bezpečnost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C6C530-1916-B089-E6EE-C4B942BF62A1}"/>
              </a:ext>
            </a:extLst>
          </p:cNvPr>
          <p:cNvSpPr/>
          <p:nvPr/>
        </p:nvSpPr>
        <p:spPr>
          <a:xfrm>
            <a:off x="1066243" y="1144368"/>
            <a:ext cx="9620013" cy="391882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C3BCE58-0902-D17D-AC32-B9A2D32DCB03}"/>
              </a:ext>
            </a:extLst>
          </p:cNvPr>
          <p:cNvSpPr/>
          <p:nvPr/>
        </p:nvSpPr>
        <p:spPr>
          <a:xfrm>
            <a:off x="1220705" y="5552046"/>
            <a:ext cx="2924070" cy="251209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4AD4B8D-837D-D1C4-D309-AAD77EA40334}"/>
              </a:ext>
            </a:extLst>
          </p:cNvPr>
          <p:cNvSpPr/>
          <p:nvPr/>
        </p:nvSpPr>
        <p:spPr>
          <a:xfrm>
            <a:off x="4387612" y="5562437"/>
            <a:ext cx="2924070" cy="25120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3CA2EBE-977A-3915-61B3-CC0208596E98}"/>
              </a:ext>
            </a:extLst>
          </p:cNvPr>
          <p:cNvSpPr/>
          <p:nvPr/>
        </p:nvSpPr>
        <p:spPr>
          <a:xfrm>
            <a:off x="7594711" y="5552045"/>
            <a:ext cx="2924070" cy="251209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AEC6281-EA24-0134-E095-1400DE6DDE50}"/>
              </a:ext>
            </a:extLst>
          </p:cNvPr>
          <p:cNvSpPr/>
          <p:nvPr/>
        </p:nvSpPr>
        <p:spPr>
          <a:xfrm>
            <a:off x="1131450" y="5803621"/>
            <a:ext cx="3083171" cy="251209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1BAA65F-D7DC-05BC-4260-A6571B7F5B12}"/>
              </a:ext>
            </a:extLst>
          </p:cNvPr>
          <p:cNvSpPr/>
          <p:nvPr/>
        </p:nvSpPr>
        <p:spPr>
          <a:xfrm>
            <a:off x="4314224" y="5813301"/>
            <a:ext cx="3083171" cy="25120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AF14C8B-1D0E-A544-44EE-829643754613}"/>
              </a:ext>
            </a:extLst>
          </p:cNvPr>
          <p:cNvSpPr/>
          <p:nvPr/>
        </p:nvSpPr>
        <p:spPr>
          <a:xfrm>
            <a:off x="7528171" y="5797542"/>
            <a:ext cx="3083171" cy="251209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1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>
            <a:extLst>
              <a:ext uri="{FF2B5EF4-FFF2-40B4-BE49-F238E27FC236}">
                <a16:creationId xmlns:a16="http://schemas.microsoft.com/office/drawing/2014/main" id="{8A6FECDC-AE35-E515-E313-BE8F11D7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2" y="1245822"/>
            <a:ext cx="4513855" cy="884237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Pyramida </a:t>
            </a:r>
            <a:r>
              <a:rPr lang="cs-CZ" dirty="0">
                <a:solidFill>
                  <a:srgbClr val="FF0000"/>
                </a:solidFill>
              </a:rPr>
              <a:t>organizačních opatření</a:t>
            </a:r>
            <a:endParaRPr lang="cs-CZ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C7E14DCE-CB22-A60B-F4D7-53E0F9DBD544}"/>
                  </a:ext>
                </a:extLst>
              </p14:cNvPr>
              <p14:cNvContentPartPr/>
              <p14:nvPr/>
            </p14:nvContentPartPr>
            <p14:xfrm>
              <a:off x="3431741" y="3582803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C7E14DCE-CB22-A60B-F4D7-53E0F9DBD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2741" y="357380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ED5F91-3318-279C-7E56-7560CA93F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084950"/>
              </p:ext>
            </p:extLst>
          </p:nvPr>
        </p:nvGraphicFramePr>
        <p:xfrm>
          <a:off x="1358942" y="423644"/>
          <a:ext cx="9026630" cy="509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ibule červená 1 ks, volná">
            <a:extLst>
              <a:ext uri="{FF2B5EF4-FFF2-40B4-BE49-F238E27FC236}">
                <a16:creationId xmlns:a16="http://schemas.microsoft.com/office/drawing/2014/main" id="{66C1C537-8150-C8D6-3999-EC754B62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56" y="532700"/>
            <a:ext cx="2941784" cy="18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5">
            <a:extLst>
              <a:ext uri="{FF2B5EF4-FFF2-40B4-BE49-F238E27FC236}">
                <a16:creationId xmlns:a16="http://schemas.microsoft.com/office/drawing/2014/main" id="{35CDA1E2-BF0A-AFAA-E439-24DB49621EF3}"/>
              </a:ext>
            </a:extLst>
          </p:cNvPr>
          <p:cNvSpPr txBox="1">
            <a:spLocks/>
          </p:cNvSpPr>
          <p:nvPr/>
        </p:nvSpPr>
        <p:spPr>
          <a:xfrm rot="10800000" flipV="1">
            <a:off x="8764773" y="2788810"/>
            <a:ext cx="3227296" cy="117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 sz="2400" dirty="0">
                <a:solidFill>
                  <a:schemeClr val="tx2"/>
                </a:solidFill>
                <a:latin typeface="+mn-lt"/>
              </a:rPr>
              <a:t>Jděte po vrstvách </a:t>
            </a:r>
            <a:br>
              <a:rPr lang="pl-PL" sz="2400" dirty="0">
                <a:solidFill>
                  <a:schemeClr val="tx2"/>
                </a:solidFill>
              </a:rPr>
            </a:br>
            <a:endParaRPr lang="sk-SK" sz="24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>
            <a:extLst>
              <a:ext uri="{FF2B5EF4-FFF2-40B4-BE49-F238E27FC236}">
                <a16:creationId xmlns:a16="http://schemas.microsoft.com/office/drawing/2014/main" id="{8A6FECDC-AE35-E515-E313-BE8F11D7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5" y="1359456"/>
            <a:ext cx="4242563" cy="884237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Pyramida </a:t>
            </a:r>
            <a:r>
              <a:rPr lang="cs-CZ" dirty="0">
                <a:solidFill>
                  <a:srgbClr val="FF0000"/>
                </a:solidFill>
              </a:rPr>
              <a:t>technických opatření</a:t>
            </a:r>
            <a:endParaRPr lang="cs-CZ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C7E14DCE-CB22-A60B-F4D7-53E0F9DBD544}"/>
                  </a:ext>
                </a:extLst>
              </p14:cNvPr>
              <p14:cNvContentPartPr/>
              <p14:nvPr/>
            </p14:nvContentPartPr>
            <p14:xfrm>
              <a:off x="3431741" y="3582803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C7E14DCE-CB22-A60B-F4D7-53E0F9DBD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2741" y="357380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ED5F91-3318-279C-7E56-7560CA93F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858073"/>
              </p:ext>
            </p:extLst>
          </p:nvPr>
        </p:nvGraphicFramePr>
        <p:xfrm>
          <a:off x="449080" y="411061"/>
          <a:ext cx="10741834" cy="499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TURISTICKÝ SALÁM MALÝ">
            <a:extLst>
              <a:ext uri="{FF2B5EF4-FFF2-40B4-BE49-F238E27FC236}">
                <a16:creationId xmlns:a16="http://schemas.microsoft.com/office/drawing/2014/main" id="{3C2CB385-0907-8257-CA61-4A6093CA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38" y="675313"/>
            <a:ext cx="2950828" cy="19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3EA520D-EDA6-8117-9342-6B9FFEEDD721}"/>
              </a:ext>
            </a:extLst>
          </p:cNvPr>
          <p:cNvSpPr txBox="1">
            <a:spLocks/>
          </p:cNvSpPr>
          <p:nvPr/>
        </p:nvSpPr>
        <p:spPr>
          <a:xfrm rot="10800000" flipV="1">
            <a:off x="8697664" y="2977558"/>
            <a:ext cx="3621572" cy="109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 sz="2400" dirty="0">
                <a:solidFill>
                  <a:schemeClr val="tx2"/>
                </a:solidFill>
                <a:latin typeface="+mn-lt"/>
              </a:rPr>
              <a:t>Krájejte to jako salám</a:t>
            </a:r>
            <a:br>
              <a:rPr lang="pl-PL" sz="2400" dirty="0">
                <a:solidFill>
                  <a:schemeClr val="tx2"/>
                </a:solidFill>
              </a:rPr>
            </a:br>
            <a:endParaRPr lang="sk-SK" sz="24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3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32CB35F-10DF-439B-AB11-E730DE6B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4" y="989592"/>
            <a:ext cx="2635743" cy="883812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BD477CA4-BD91-446B-903D-6BBBC86466D1}"/>
              </a:ext>
            </a:extLst>
          </p:cNvPr>
          <p:cNvGrpSpPr/>
          <p:nvPr/>
        </p:nvGrpSpPr>
        <p:grpSpPr>
          <a:xfrm>
            <a:off x="755193" y="613456"/>
            <a:ext cx="10730933" cy="5263148"/>
            <a:chOff x="-637776" y="184480"/>
            <a:chExt cx="9666903" cy="4741279"/>
          </a:xfrm>
        </p:grpSpPr>
        <p:sp>
          <p:nvSpPr>
            <p:cNvPr id="7" name="Cube 378">
              <a:extLst>
                <a:ext uri="{FF2B5EF4-FFF2-40B4-BE49-F238E27FC236}">
                  <a16:creationId xmlns:a16="http://schemas.microsoft.com/office/drawing/2014/main" id="{59A22964-5226-4898-9C4E-5D8339B872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23093" y="4312705"/>
              <a:ext cx="373356" cy="357087"/>
            </a:xfrm>
            <a:prstGeom prst="cube">
              <a:avLst>
                <a:gd name="adj" fmla="val 308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456" tIns="50729" rIns="101456" bIns="50729" rtlCol="0" anchor="ctr"/>
            <a:lstStyle/>
            <a:p>
              <a:pPr algn="ctr" defTabSz="504442"/>
              <a:endParaRPr lang="en-US" sz="1332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" name="Freeform 379">
              <a:extLst>
                <a:ext uri="{FF2B5EF4-FFF2-40B4-BE49-F238E27FC236}">
                  <a16:creationId xmlns:a16="http://schemas.microsoft.com/office/drawing/2014/main" id="{6A56F55C-7F0B-44C5-B562-6CB2965178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69538" y="1637814"/>
              <a:ext cx="1053821" cy="794767"/>
            </a:xfrm>
            <a:custGeom>
              <a:avLst/>
              <a:gdLst>
                <a:gd name="connsiteX0" fmla="*/ 551887 w 551887"/>
                <a:gd name="connsiteY0" fmla="*/ 473432 h 473432"/>
                <a:gd name="connsiteX1" fmla="*/ 0 w 551887"/>
                <a:gd name="connsiteY1" fmla="*/ 473432 h 473432"/>
                <a:gd name="connsiteX2" fmla="*/ 51402 w 551887"/>
                <a:gd name="connsiteY2" fmla="*/ 0 h 473432"/>
                <a:gd name="connsiteX3" fmla="*/ 524833 w 551887"/>
                <a:gd name="connsiteY3" fmla="*/ 0 h 473432"/>
                <a:gd name="connsiteX4" fmla="*/ 551887 w 551887"/>
                <a:gd name="connsiteY4" fmla="*/ 473432 h 473432"/>
                <a:gd name="connsiteX0" fmla="*/ 721634 w 721634"/>
                <a:gd name="connsiteY0" fmla="*/ 473432 h 473432"/>
                <a:gd name="connsiteX1" fmla="*/ 169747 w 721634"/>
                <a:gd name="connsiteY1" fmla="*/ 473432 h 473432"/>
                <a:gd name="connsiteX2" fmla="*/ 221149 w 721634"/>
                <a:gd name="connsiteY2" fmla="*/ 0 h 473432"/>
                <a:gd name="connsiteX3" fmla="*/ 694580 w 721634"/>
                <a:gd name="connsiteY3" fmla="*/ 0 h 473432"/>
                <a:gd name="connsiteX4" fmla="*/ 721634 w 721634"/>
                <a:gd name="connsiteY4" fmla="*/ 473432 h 473432"/>
                <a:gd name="connsiteX0" fmla="*/ 761161 w 761161"/>
                <a:gd name="connsiteY0" fmla="*/ 474811 h 474811"/>
                <a:gd name="connsiteX1" fmla="*/ 209274 w 761161"/>
                <a:gd name="connsiteY1" fmla="*/ 474811 h 474811"/>
                <a:gd name="connsiteX2" fmla="*/ 260676 w 761161"/>
                <a:gd name="connsiteY2" fmla="*/ 1379 h 474811"/>
                <a:gd name="connsiteX3" fmla="*/ 734107 w 761161"/>
                <a:gd name="connsiteY3" fmla="*/ 1379 h 474811"/>
                <a:gd name="connsiteX4" fmla="*/ 761161 w 761161"/>
                <a:gd name="connsiteY4" fmla="*/ 474811 h 474811"/>
                <a:gd name="connsiteX0" fmla="*/ 680396 w 680396"/>
                <a:gd name="connsiteY0" fmla="*/ 474639 h 474639"/>
                <a:gd name="connsiteX1" fmla="*/ 128509 w 680396"/>
                <a:gd name="connsiteY1" fmla="*/ 474639 h 474639"/>
                <a:gd name="connsiteX2" fmla="*/ 179911 w 680396"/>
                <a:gd name="connsiteY2" fmla="*/ 1207 h 474639"/>
                <a:gd name="connsiteX3" fmla="*/ 653342 w 680396"/>
                <a:gd name="connsiteY3" fmla="*/ 1207 h 474639"/>
                <a:gd name="connsiteX4" fmla="*/ 680396 w 680396"/>
                <a:gd name="connsiteY4" fmla="*/ 474639 h 474639"/>
                <a:gd name="connsiteX0" fmla="*/ 737528 w 737528"/>
                <a:gd name="connsiteY0" fmla="*/ 474883 h 474883"/>
                <a:gd name="connsiteX1" fmla="*/ 185641 w 737528"/>
                <a:gd name="connsiteY1" fmla="*/ 474883 h 474883"/>
                <a:gd name="connsiteX2" fmla="*/ 237043 w 737528"/>
                <a:gd name="connsiteY2" fmla="*/ 1451 h 474883"/>
                <a:gd name="connsiteX3" fmla="*/ 710474 w 737528"/>
                <a:gd name="connsiteY3" fmla="*/ 1451 h 474883"/>
                <a:gd name="connsiteX4" fmla="*/ 737528 w 737528"/>
                <a:gd name="connsiteY4" fmla="*/ 474883 h 474883"/>
                <a:gd name="connsiteX0" fmla="*/ 737528 w 737528"/>
                <a:gd name="connsiteY0" fmla="*/ 580442 h 580442"/>
                <a:gd name="connsiteX1" fmla="*/ 185641 w 737528"/>
                <a:gd name="connsiteY1" fmla="*/ 580442 h 580442"/>
                <a:gd name="connsiteX2" fmla="*/ 237043 w 737528"/>
                <a:gd name="connsiteY2" fmla="*/ 107010 h 580442"/>
                <a:gd name="connsiteX3" fmla="*/ 710474 w 737528"/>
                <a:gd name="connsiteY3" fmla="*/ 107010 h 580442"/>
                <a:gd name="connsiteX4" fmla="*/ 737528 w 737528"/>
                <a:gd name="connsiteY4" fmla="*/ 580442 h 580442"/>
                <a:gd name="connsiteX0" fmla="*/ 737528 w 737528"/>
                <a:gd name="connsiteY0" fmla="*/ 698619 h 698619"/>
                <a:gd name="connsiteX1" fmla="*/ 185641 w 737528"/>
                <a:gd name="connsiteY1" fmla="*/ 698619 h 698619"/>
                <a:gd name="connsiteX2" fmla="*/ 237043 w 737528"/>
                <a:gd name="connsiteY2" fmla="*/ 225187 h 698619"/>
                <a:gd name="connsiteX3" fmla="*/ 710474 w 737528"/>
                <a:gd name="connsiteY3" fmla="*/ 225187 h 698619"/>
                <a:gd name="connsiteX4" fmla="*/ 737528 w 737528"/>
                <a:gd name="connsiteY4" fmla="*/ 698619 h 698619"/>
                <a:gd name="connsiteX0" fmla="*/ 737528 w 737528"/>
                <a:gd name="connsiteY0" fmla="*/ 713575 h 713575"/>
                <a:gd name="connsiteX1" fmla="*/ 185641 w 737528"/>
                <a:gd name="connsiteY1" fmla="*/ 713575 h 713575"/>
                <a:gd name="connsiteX2" fmla="*/ 237043 w 737528"/>
                <a:gd name="connsiteY2" fmla="*/ 240143 h 713575"/>
                <a:gd name="connsiteX3" fmla="*/ 710474 w 737528"/>
                <a:gd name="connsiteY3" fmla="*/ 240143 h 713575"/>
                <a:gd name="connsiteX4" fmla="*/ 737528 w 737528"/>
                <a:gd name="connsiteY4" fmla="*/ 713575 h 713575"/>
                <a:gd name="connsiteX0" fmla="*/ 737528 w 889793"/>
                <a:gd name="connsiteY0" fmla="*/ 713575 h 713575"/>
                <a:gd name="connsiteX1" fmla="*/ 185641 w 889793"/>
                <a:gd name="connsiteY1" fmla="*/ 713575 h 713575"/>
                <a:gd name="connsiteX2" fmla="*/ 237043 w 889793"/>
                <a:gd name="connsiteY2" fmla="*/ 240143 h 713575"/>
                <a:gd name="connsiteX3" fmla="*/ 710474 w 889793"/>
                <a:gd name="connsiteY3" fmla="*/ 240143 h 713575"/>
                <a:gd name="connsiteX4" fmla="*/ 737528 w 889793"/>
                <a:gd name="connsiteY4" fmla="*/ 713575 h 713575"/>
                <a:gd name="connsiteX0" fmla="*/ 737528 w 954007"/>
                <a:gd name="connsiteY0" fmla="*/ 713575 h 713575"/>
                <a:gd name="connsiteX1" fmla="*/ 185641 w 954007"/>
                <a:gd name="connsiteY1" fmla="*/ 713575 h 713575"/>
                <a:gd name="connsiteX2" fmla="*/ 237043 w 954007"/>
                <a:gd name="connsiteY2" fmla="*/ 240143 h 713575"/>
                <a:gd name="connsiteX3" fmla="*/ 710474 w 954007"/>
                <a:gd name="connsiteY3" fmla="*/ 240143 h 713575"/>
                <a:gd name="connsiteX4" fmla="*/ 737528 w 954007"/>
                <a:gd name="connsiteY4" fmla="*/ 713575 h 713575"/>
                <a:gd name="connsiteX0" fmla="*/ 737528 w 946164"/>
                <a:gd name="connsiteY0" fmla="*/ 713575 h 713575"/>
                <a:gd name="connsiteX1" fmla="*/ 185641 w 946164"/>
                <a:gd name="connsiteY1" fmla="*/ 713575 h 713575"/>
                <a:gd name="connsiteX2" fmla="*/ 237043 w 946164"/>
                <a:gd name="connsiteY2" fmla="*/ 240143 h 713575"/>
                <a:gd name="connsiteX3" fmla="*/ 710474 w 946164"/>
                <a:gd name="connsiteY3" fmla="*/ 240143 h 713575"/>
                <a:gd name="connsiteX4" fmla="*/ 737528 w 946164"/>
                <a:gd name="connsiteY4" fmla="*/ 713575 h 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64" h="713575">
                  <a:moveTo>
                    <a:pt x="737528" y="713575"/>
                  </a:moveTo>
                  <a:lnTo>
                    <a:pt x="185641" y="713575"/>
                  </a:lnTo>
                  <a:cubicBezTo>
                    <a:pt x="-162443" y="547647"/>
                    <a:pt x="52179" y="213992"/>
                    <a:pt x="237043" y="240143"/>
                  </a:cubicBezTo>
                  <a:cubicBezTo>
                    <a:pt x="267703" y="-114254"/>
                    <a:pt x="728511" y="-43916"/>
                    <a:pt x="710474" y="240143"/>
                  </a:cubicBezTo>
                  <a:cubicBezTo>
                    <a:pt x="960266" y="224813"/>
                    <a:pt x="1072086" y="634218"/>
                    <a:pt x="737528" y="713575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01456" tIns="50729" rIns="101456" bIns="50729" rtlCol="0" anchor="ctr"/>
            <a:lstStyle/>
            <a:p>
              <a:pPr algn="ctr" defTabSz="1014582">
                <a:defRPr/>
              </a:pPr>
              <a:endParaRPr lang="en-US" sz="2220" kern="0">
                <a:solidFill>
                  <a:sysClr val="window" lastClr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HP Simplified"/>
              </a:endParaRPr>
            </a:p>
          </p:txBody>
        </p:sp>
        <p:sp>
          <p:nvSpPr>
            <p:cNvPr id="9" name="Freeform 380">
              <a:extLst>
                <a:ext uri="{FF2B5EF4-FFF2-40B4-BE49-F238E27FC236}">
                  <a16:creationId xmlns:a16="http://schemas.microsoft.com/office/drawing/2014/main" id="{AFC95B50-3BAF-4414-A8F8-6C2344881A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24489" y="493017"/>
              <a:ext cx="608870" cy="459195"/>
            </a:xfrm>
            <a:custGeom>
              <a:avLst/>
              <a:gdLst>
                <a:gd name="connsiteX0" fmla="*/ 551887 w 551887"/>
                <a:gd name="connsiteY0" fmla="*/ 473432 h 473432"/>
                <a:gd name="connsiteX1" fmla="*/ 0 w 551887"/>
                <a:gd name="connsiteY1" fmla="*/ 473432 h 473432"/>
                <a:gd name="connsiteX2" fmla="*/ 51402 w 551887"/>
                <a:gd name="connsiteY2" fmla="*/ 0 h 473432"/>
                <a:gd name="connsiteX3" fmla="*/ 524833 w 551887"/>
                <a:gd name="connsiteY3" fmla="*/ 0 h 473432"/>
                <a:gd name="connsiteX4" fmla="*/ 551887 w 551887"/>
                <a:gd name="connsiteY4" fmla="*/ 473432 h 473432"/>
                <a:gd name="connsiteX0" fmla="*/ 721634 w 721634"/>
                <a:gd name="connsiteY0" fmla="*/ 473432 h 473432"/>
                <a:gd name="connsiteX1" fmla="*/ 169747 w 721634"/>
                <a:gd name="connsiteY1" fmla="*/ 473432 h 473432"/>
                <a:gd name="connsiteX2" fmla="*/ 221149 w 721634"/>
                <a:gd name="connsiteY2" fmla="*/ 0 h 473432"/>
                <a:gd name="connsiteX3" fmla="*/ 694580 w 721634"/>
                <a:gd name="connsiteY3" fmla="*/ 0 h 473432"/>
                <a:gd name="connsiteX4" fmla="*/ 721634 w 721634"/>
                <a:gd name="connsiteY4" fmla="*/ 473432 h 473432"/>
                <a:gd name="connsiteX0" fmla="*/ 761161 w 761161"/>
                <a:gd name="connsiteY0" fmla="*/ 474811 h 474811"/>
                <a:gd name="connsiteX1" fmla="*/ 209274 w 761161"/>
                <a:gd name="connsiteY1" fmla="*/ 474811 h 474811"/>
                <a:gd name="connsiteX2" fmla="*/ 260676 w 761161"/>
                <a:gd name="connsiteY2" fmla="*/ 1379 h 474811"/>
                <a:gd name="connsiteX3" fmla="*/ 734107 w 761161"/>
                <a:gd name="connsiteY3" fmla="*/ 1379 h 474811"/>
                <a:gd name="connsiteX4" fmla="*/ 761161 w 761161"/>
                <a:gd name="connsiteY4" fmla="*/ 474811 h 474811"/>
                <a:gd name="connsiteX0" fmla="*/ 680396 w 680396"/>
                <a:gd name="connsiteY0" fmla="*/ 474639 h 474639"/>
                <a:gd name="connsiteX1" fmla="*/ 128509 w 680396"/>
                <a:gd name="connsiteY1" fmla="*/ 474639 h 474639"/>
                <a:gd name="connsiteX2" fmla="*/ 179911 w 680396"/>
                <a:gd name="connsiteY2" fmla="*/ 1207 h 474639"/>
                <a:gd name="connsiteX3" fmla="*/ 653342 w 680396"/>
                <a:gd name="connsiteY3" fmla="*/ 1207 h 474639"/>
                <a:gd name="connsiteX4" fmla="*/ 680396 w 680396"/>
                <a:gd name="connsiteY4" fmla="*/ 474639 h 474639"/>
                <a:gd name="connsiteX0" fmla="*/ 737528 w 737528"/>
                <a:gd name="connsiteY0" fmla="*/ 474883 h 474883"/>
                <a:gd name="connsiteX1" fmla="*/ 185641 w 737528"/>
                <a:gd name="connsiteY1" fmla="*/ 474883 h 474883"/>
                <a:gd name="connsiteX2" fmla="*/ 237043 w 737528"/>
                <a:gd name="connsiteY2" fmla="*/ 1451 h 474883"/>
                <a:gd name="connsiteX3" fmla="*/ 710474 w 737528"/>
                <a:gd name="connsiteY3" fmla="*/ 1451 h 474883"/>
                <a:gd name="connsiteX4" fmla="*/ 737528 w 737528"/>
                <a:gd name="connsiteY4" fmla="*/ 474883 h 474883"/>
                <a:gd name="connsiteX0" fmla="*/ 737528 w 737528"/>
                <a:gd name="connsiteY0" fmla="*/ 580442 h 580442"/>
                <a:gd name="connsiteX1" fmla="*/ 185641 w 737528"/>
                <a:gd name="connsiteY1" fmla="*/ 580442 h 580442"/>
                <a:gd name="connsiteX2" fmla="*/ 237043 w 737528"/>
                <a:gd name="connsiteY2" fmla="*/ 107010 h 580442"/>
                <a:gd name="connsiteX3" fmla="*/ 710474 w 737528"/>
                <a:gd name="connsiteY3" fmla="*/ 107010 h 580442"/>
                <a:gd name="connsiteX4" fmla="*/ 737528 w 737528"/>
                <a:gd name="connsiteY4" fmla="*/ 580442 h 580442"/>
                <a:gd name="connsiteX0" fmla="*/ 737528 w 737528"/>
                <a:gd name="connsiteY0" fmla="*/ 698619 h 698619"/>
                <a:gd name="connsiteX1" fmla="*/ 185641 w 737528"/>
                <a:gd name="connsiteY1" fmla="*/ 698619 h 698619"/>
                <a:gd name="connsiteX2" fmla="*/ 237043 w 737528"/>
                <a:gd name="connsiteY2" fmla="*/ 225187 h 698619"/>
                <a:gd name="connsiteX3" fmla="*/ 710474 w 737528"/>
                <a:gd name="connsiteY3" fmla="*/ 225187 h 698619"/>
                <a:gd name="connsiteX4" fmla="*/ 737528 w 737528"/>
                <a:gd name="connsiteY4" fmla="*/ 698619 h 698619"/>
                <a:gd name="connsiteX0" fmla="*/ 737528 w 737528"/>
                <a:gd name="connsiteY0" fmla="*/ 713575 h 713575"/>
                <a:gd name="connsiteX1" fmla="*/ 185641 w 737528"/>
                <a:gd name="connsiteY1" fmla="*/ 713575 h 713575"/>
                <a:gd name="connsiteX2" fmla="*/ 237043 w 737528"/>
                <a:gd name="connsiteY2" fmla="*/ 240143 h 713575"/>
                <a:gd name="connsiteX3" fmla="*/ 710474 w 737528"/>
                <a:gd name="connsiteY3" fmla="*/ 240143 h 713575"/>
                <a:gd name="connsiteX4" fmla="*/ 737528 w 737528"/>
                <a:gd name="connsiteY4" fmla="*/ 713575 h 713575"/>
                <a:gd name="connsiteX0" fmla="*/ 737528 w 889793"/>
                <a:gd name="connsiteY0" fmla="*/ 713575 h 713575"/>
                <a:gd name="connsiteX1" fmla="*/ 185641 w 889793"/>
                <a:gd name="connsiteY1" fmla="*/ 713575 h 713575"/>
                <a:gd name="connsiteX2" fmla="*/ 237043 w 889793"/>
                <a:gd name="connsiteY2" fmla="*/ 240143 h 713575"/>
                <a:gd name="connsiteX3" fmla="*/ 710474 w 889793"/>
                <a:gd name="connsiteY3" fmla="*/ 240143 h 713575"/>
                <a:gd name="connsiteX4" fmla="*/ 737528 w 889793"/>
                <a:gd name="connsiteY4" fmla="*/ 713575 h 713575"/>
                <a:gd name="connsiteX0" fmla="*/ 737528 w 954007"/>
                <a:gd name="connsiteY0" fmla="*/ 713575 h 713575"/>
                <a:gd name="connsiteX1" fmla="*/ 185641 w 954007"/>
                <a:gd name="connsiteY1" fmla="*/ 713575 h 713575"/>
                <a:gd name="connsiteX2" fmla="*/ 237043 w 954007"/>
                <a:gd name="connsiteY2" fmla="*/ 240143 h 713575"/>
                <a:gd name="connsiteX3" fmla="*/ 710474 w 954007"/>
                <a:gd name="connsiteY3" fmla="*/ 240143 h 713575"/>
                <a:gd name="connsiteX4" fmla="*/ 737528 w 954007"/>
                <a:gd name="connsiteY4" fmla="*/ 713575 h 713575"/>
                <a:gd name="connsiteX0" fmla="*/ 737528 w 946164"/>
                <a:gd name="connsiteY0" fmla="*/ 713575 h 713575"/>
                <a:gd name="connsiteX1" fmla="*/ 185641 w 946164"/>
                <a:gd name="connsiteY1" fmla="*/ 713575 h 713575"/>
                <a:gd name="connsiteX2" fmla="*/ 237043 w 946164"/>
                <a:gd name="connsiteY2" fmla="*/ 240143 h 713575"/>
                <a:gd name="connsiteX3" fmla="*/ 710474 w 946164"/>
                <a:gd name="connsiteY3" fmla="*/ 240143 h 713575"/>
                <a:gd name="connsiteX4" fmla="*/ 737528 w 946164"/>
                <a:gd name="connsiteY4" fmla="*/ 713575 h 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64" h="713575">
                  <a:moveTo>
                    <a:pt x="737528" y="713575"/>
                  </a:moveTo>
                  <a:lnTo>
                    <a:pt x="185641" y="713575"/>
                  </a:lnTo>
                  <a:cubicBezTo>
                    <a:pt x="-162443" y="547647"/>
                    <a:pt x="52179" y="213992"/>
                    <a:pt x="237043" y="240143"/>
                  </a:cubicBezTo>
                  <a:cubicBezTo>
                    <a:pt x="267703" y="-114254"/>
                    <a:pt x="728511" y="-43916"/>
                    <a:pt x="710474" y="240143"/>
                  </a:cubicBezTo>
                  <a:cubicBezTo>
                    <a:pt x="960266" y="224813"/>
                    <a:pt x="1072086" y="634218"/>
                    <a:pt x="737528" y="71357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lIns="101456" tIns="50729" rIns="101456" bIns="50729" rtlCol="0" anchor="ctr"/>
            <a:lstStyle/>
            <a:p>
              <a:pPr algn="ctr" defTabSz="1014582">
                <a:defRPr/>
              </a:pPr>
              <a:endParaRPr lang="en-US" sz="2220" kern="0">
                <a:solidFill>
                  <a:sysClr val="window" lastClr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HP Simplified"/>
              </a:endParaRPr>
            </a:p>
          </p:txBody>
        </p:sp>
        <p:grpSp>
          <p:nvGrpSpPr>
            <p:cNvPr id="10" name="Group 381">
              <a:extLst>
                <a:ext uri="{FF2B5EF4-FFF2-40B4-BE49-F238E27FC236}">
                  <a16:creationId xmlns:a16="http://schemas.microsoft.com/office/drawing/2014/main" id="{23E0F212-6F83-4AAB-9BCB-1E7C228E3238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8223816" y="2744518"/>
              <a:ext cx="686106" cy="914718"/>
              <a:chOff x="18593981" y="3309938"/>
              <a:chExt cx="1818507" cy="2424435"/>
            </a:xfrm>
          </p:grpSpPr>
          <p:sp>
            <p:nvSpPr>
              <p:cNvPr id="134" name="Can 382">
                <a:extLst>
                  <a:ext uri="{FF2B5EF4-FFF2-40B4-BE49-F238E27FC236}">
                    <a16:creationId xmlns:a16="http://schemas.microsoft.com/office/drawing/2014/main" id="{E24610EF-3082-4E22-89CE-4C31161011E0}"/>
                  </a:ext>
                </a:extLst>
              </p:cNvPr>
              <p:cNvSpPr/>
              <p:nvPr/>
            </p:nvSpPr>
            <p:spPr>
              <a:xfrm>
                <a:off x="18593981" y="4870587"/>
                <a:ext cx="1818502" cy="863786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5" name="Oval 383">
                <a:extLst>
                  <a:ext uri="{FF2B5EF4-FFF2-40B4-BE49-F238E27FC236}">
                    <a16:creationId xmlns:a16="http://schemas.microsoft.com/office/drawing/2014/main" id="{445C414B-F9A1-4CD4-A5BC-3389B8DFD75F}"/>
                  </a:ext>
                </a:extLst>
              </p:cNvPr>
              <p:cNvSpPr/>
              <p:nvPr/>
            </p:nvSpPr>
            <p:spPr>
              <a:xfrm>
                <a:off x="18603634" y="4868109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6" name="Can 384">
                <a:extLst>
                  <a:ext uri="{FF2B5EF4-FFF2-40B4-BE49-F238E27FC236}">
                    <a16:creationId xmlns:a16="http://schemas.microsoft.com/office/drawing/2014/main" id="{F247AED8-6E4F-4BBC-A6EE-45DFA6DC19C7}"/>
                  </a:ext>
                </a:extLst>
              </p:cNvPr>
              <p:cNvSpPr/>
              <p:nvPr/>
            </p:nvSpPr>
            <p:spPr>
              <a:xfrm>
                <a:off x="18593981" y="4095160"/>
                <a:ext cx="1818502" cy="863786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7" name="Oval 385">
                <a:extLst>
                  <a:ext uri="{FF2B5EF4-FFF2-40B4-BE49-F238E27FC236}">
                    <a16:creationId xmlns:a16="http://schemas.microsoft.com/office/drawing/2014/main" id="{29951F85-50C9-4868-87B8-18CE1D25ED29}"/>
                  </a:ext>
                </a:extLst>
              </p:cNvPr>
              <p:cNvSpPr/>
              <p:nvPr/>
            </p:nvSpPr>
            <p:spPr>
              <a:xfrm>
                <a:off x="18603634" y="4096585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8" name="Can 386">
                <a:extLst>
                  <a:ext uri="{FF2B5EF4-FFF2-40B4-BE49-F238E27FC236}">
                    <a16:creationId xmlns:a16="http://schemas.microsoft.com/office/drawing/2014/main" id="{00DB6115-88B4-4834-9A94-AC570DF25082}"/>
                  </a:ext>
                </a:extLst>
              </p:cNvPr>
              <p:cNvSpPr/>
              <p:nvPr/>
            </p:nvSpPr>
            <p:spPr>
              <a:xfrm>
                <a:off x="18593986" y="3318957"/>
                <a:ext cx="1818502" cy="863781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9" name="Oval 387">
                <a:extLst>
                  <a:ext uri="{FF2B5EF4-FFF2-40B4-BE49-F238E27FC236}">
                    <a16:creationId xmlns:a16="http://schemas.microsoft.com/office/drawing/2014/main" id="{D4DCDF01-6B6D-4214-8B10-0779ED1938D2}"/>
                  </a:ext>
                </a:extLst>
              </p:cNvPr>
              <p:cNvSpPr/>
              <p:nvPr/>
            </p:nvSpPr>
            <p:spPr>
              <a:xfrm>
                <a:off x="18603634" y="3309938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1" name="Group 388">
              <a:extLst>
                <a:ext uri="{FF2B5EF4-FFF2-40B4-BE49-F238E27FC236}">
                  <a16:creationId xmlns:a16="http://schemas.microsoft.com/office/drawing/2014/main" id="{52AD07D6-B381-466D-963E-28DFD784CFED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1219542" y="2184791"/>
              <a:ext cx="491178" cy="654845"/>
              <a:chOff x="3019193" y="2343068"/>
              <a:chExt cx="846725" cy="1128866"/>
            </a:xfrm>
          </p:grpSpPr>
          <p:sp>
            <p:nvSpPr>
              <p:cNvPr id="128" name="Can 389">
                <a:extLst>
                  <a:ext uri="{FF2B5EF4-FFF2-40B4-BE49-F238E27FC236}">
                    <a16:creationId xmlns:a16="http://schemas.microsoft.com/office/drawing/2014/main" id="{B61D5CE6-3296-48F6-8827-78ED216968CB}"/>
                  </a:ext>
                </a:extLst>
              </p:cNvPr>
              <p:cNvSpPr/>
              <p:nvPr/>
            </p:nvSpPr>
            <p:spPr>
              <a:xfrm>
                <a:off x="3019193" y="3069743"/>
                <a:ext cx="846720" cy="402191"/>
              </a:xfrm>
              <a:prstGeom prst="can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9" name="Oval 390">
                <a:extLst>
                  <a:ext uri="{FF2B5EF4-FFF2-40B4-BE49-F238E27FC236}">
                    <a16:creationId xmlns:a16="http://schemas.microsoft.com/office/drawing/2014/main" id="{B91D2DBD-D5DB-4909-B0C6-4DEE33CD7EA4}"/>
                  </a:ext>
                </a:extLst>
              </p:cNvPr>
              <p:cNvSpPr/>
              <p:nvPr/>
            </p:nvSpPr>
            <p:spPr>
              <a:xfrm>
                <a:off x="3023686" y="3068585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0" name="Can 391">
                <a:extLst>
                  <a:ext uri="{FF2B5EF4-FFF2-40B4-BE49-F238E27FC236}">
                    <a16:creationId xmlns:a16="http://schemas.microsoft.com/office/drawing/2014/main" id="{8F7BB575-EC01-497D-8750-50FDB84ED94A}"/>
                  </a:ext>
                </a:extLst>
              </p:cNvPr>
              <p:cNvSpPr/>
              <p:nvPr/>
            </p:nvSpPr>
            <p:spPr>
              <a:xfrm>
                <a:off x="3019198" y="2708693"/>
                <a:ext cx="846718" cy="402191"/>
              </a:xfrm>
              <a:prstGeom prst="can">
                <a:avLst/>
              </a:prstGeom>
              <a:solidFill>
                <a:srgbClr val="E21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1" name="Oval 392">
                <a:extLst>
                  <a:ext uri="{FF2B5EF4-FFF2-40B4-BE49-F238E27FC236}">
                    <a16:creationId xmlns:a16="http://schemas.microsoft.com/office/drawing/2014/main" id="{D6A69DA6-620A-4331-8BFA-27D7E52B211B}"/>
                  </a:ext>
                </a:extLst>
              </p:cNvPr>
              <p:cNvSpPr/>
              <p:nvPr/>
            </p:nvSpPr>
            <p:spPr>
              <a:xfrm>
                <a:off x="3023687" y="2709352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2" name="Can 393">
                <a:extLst>
                  <a:ext uri="{FF2B5EF4-FFF2-40B4-BE49-F238E27FC236}">
                    <a16:creationId xmlns:a16="http://schemas.microsoft.com/office/drawing/2014/main" id="{F8D5711B-A5B6-43D0-BDFB-33C18864D88D}"/>
                  </a:ext>
                </a:extLst>
              </p:cNvPr>
              <p:cNvSpPr/>
              <p:nvPr/>
            </p:nvSpPr>
            <p:spPr>
              <a:xfrm>
                <a:off x="3019198" y="2347272"/>
                <a:ext cx="846720" cy="402186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3" name="Oval 394">
                <a:extLst>
                  <a:ext uri="{FF2B5EF4-FFF2-40B4-BE49-F238E27FC236}">
                    <a16:creationId xmlns:a16="http://schemas.microsoft.com/office/drawing/2014/main" id="{00F6882C-2090-4EB3-AF41-0246D171AE89}"/>
                  </a:ext>
                </a:extLst>
              </p:cNvPr>
              <p:cNvSpPr/>
              <p:nvPr/>
            </p:nvSpPr>
            <p:spPr>
              <a:xfrm>
                <a:off x="3023689" y="2343068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0096D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2" name="Group 395">
              <a:extLst>
                <a:ext uri="{FF2B5EF4-FFF2-40B4-BE49-F238E27FC236}">
                  <a16:creationId xmlns:a16="http://schemas.microsoft.com/office/drawing/2014/main" id="{479645BE-21EC-449F-8493-1E3BC9E9D56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5492393" y="3611764"/>
              <a:ext cx="606419" cy="589251"/>
              <a:chOff x="6054984" y="688905"/>
              <a:chExt cx="650618" cy="550259"/>
            </a:xfrm>
            <a:solidFill>
              <a:schemeClr val="accent1"/>
            </a:solidFill>
          </p:grpSpPr>
          <p:sp>
            <p:nvSpPr>
              <p:cNvPr id="125" name="Freeform 70">
                <a:extLst>
                  <a:ext uri="{FF2B5EF4-FFF2-40B4-BE49-F238E27FC236}">
                    <a16:creationId xmlns:a16="http://schemas.microsoft.com/office/drawing/2014/main" id="{0DCFAEFF-80CC-4A21-9198-CA0DB0CCB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4882" y="717481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6" name="Freeform 70">
                <a:extLst>
                  <a:ext uri="{FF2B5EF4-FFF2-40B4-BE49-F238E27FC236}">
                    <a16:creationId xmlns:a16="http://schemas.microsoft.com/office/drawing/2014/main" id="{2EB5775F-9522-435D-8B77-D27B3CBD4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4984" y="720656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7" name="Freeform 70">
                <a:extLst>
                  <a:ext uri="{FF2B5EF4-FFF2-40B4-BE49-F238E27FC236}">
                    <a16:creationId xmlns:a16="http://schemas.microsoft.com/office/drawing/2014/main" id="{3D6CA52C-D058-4F9E-9349-AAE5845A8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5643" y="688905"/>
                <a:ext cx="209295" cy="550259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3" name="Rounded Rectangle 400">
              <a:extLst>
                <a:ext uri="{FF2B5EF4-FFF2-40B4-BE49-F238E27FC236}">
                  <a16:creationId xmlns:a16="http://schemas.microsoft.com/office/drawing/2014/main" id="{D9C77A60-AFC4-4AB5-AC6A-9AAF1B6B99F6}"/>
                </a:ext>
              </a:extLst>
            </p:cNvPr>
            <p:cNvSpPr/>
            <p:nvPr/>
          </p:nvSpPr>
          <p:spPr>
            <a:xfrm>
              <a:off x="6975668" y="3864696"/>
              <a:ext cx="500670" cy="442752"/>
            </a:xfrm>
            <a:prstGeom prst="roundRect">
              <a:avLst>
                <a:gd name="adj" fmla="val 10785"/>
              </a:avLst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4" name="Rounded Rectangle 401">
              <a:extLst>
                <a:ext uri="{FF2B5EF4-FFF2-40B4-BE49-F238E27FC236}">
                  <a16:creationId xmlns:a16="http://schemas.microsoft.com/office/drawing/2014/main" id="{FFBA5A85-C82D-40BB-A9B7-1FBE9A53A372}"/>
                </a:ext>
              </a:extLst>
            </p:cNvPr>
            <p:cNvSpPr/>
            <p:nvPr/>
          </p:nvSpPr>
          <p:spPr>
            <a:xfrm>
              <a:off x="7019113" y="3919750"/>
              <a:ext cx="413776" cy="332646"/>
            </a:xfrm>
            <a:prstGeom prst="roundRect">
              <a:avLst>
                <a:gd name="adj" fmla="val 6040"/>
              </a:avLst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5" name="Rounded Rectangle 402">
              <a:extLst>
                <a:ext uri="{FF2B5EF4-FFF2-40B4-BE49-F238E27FC236}">
                  <a16:creationId xmlns:a16="http://schemas.microsoft.com/office/drawing/2014/main" id="{210CD9FA-B56C-4918-A1F9-E6F8FD90F174}"/>
                </a:ext>
              </a:extLst>
            </p:cNvPr>
            <p:cNvSpPr/>
            <p:nvPr/>
          </p:nvSpPr>
          <p:spPr>
            <a:xfrm>
              <a:off x="7105943" y="4332260"/>
              <a:ext cx="247324" cy="3339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16" name="Group 407">
              <a:extLst>
                <a:ext uri="{FF2B5EF4-FFF2-40B4-BE49-F238E27FC236}">
                  <a16:creationId xmlns:a16="http://schemas.microsoft.com/office/drawing/2014/main" id="{799E9AF1-D4F3-4A5E-A957-576980A58792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2614519" y="1960239"/>
              <a:ext cx="276193" cy="467393"/>
              <a:chOff x="7713918" y="1670381"/>
              <a:chExt cx="207766" cy="351597"/>
            </a:xfrm>
          </p:grpSpPr>
          <p:sp>
            <p:nvSpPr>
              <p:cNvPr id="122" name="Rounded Rectangle 408">
                <a:extLst>
                  <a:ext uri="{FF2B5EF4-FFF2-40B4-BE49-F238E27FC236}">
                    <a16:creationId xmlns:a16="http://schemas.microsoft.com/office/drawing/2014/main" id="{C651B986-5F60-49C6-8627-2EA7C3AE346B}"/>
                  </a:ext>
                </a:extLst>
              </p:cNvPr>
              <p:cNvSpPr/>
              <p:nvPr/>
            </p:nvSpPr>
            <p:spPr>
              <a:xfrm>
                <a:off x="7713918" y="1670381"/>
                <a:ext cx="207766" cy="351597"/>
              </a:xfrm>
              <a:prstGeom prst="roundRect">
                <a:avLst>
                  <a:gd name="adj" fmla="val 9910"/>
                </a:avLst>
              </a:prstGeom>
              <a:solidFill>
                <a:schemeClr val="tx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3" name="Rounded Rectangle 409">
                <a:extLst>
                  <a:ext uri="{FF2B5EF4-FFF2-40B4-BE49-F238E27FC236}">
                    <a16:creationId xmlns:a16="http://schemas.microsoft.com/office/drawing/2014/main" id="{1D979FD7-463A-4268-9A95-5704B6639812}"/>
                  </a:ext>
                </a:extLst>
              </p:cNvPr>
              <p:cNvSpPr/>
              <p:nvPr/>
            </p:nvSpPr>
            <p:spPr>
              <a:xfrm>
                <a:off x="7779618" y="1730215"/>
                <a:ext cx="76370" cy="1856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4" name="Rounded Rectangle 410">
                <a:extLst>
                  <a:ext uri="{FF2B5EF4-FFF2-40B4-BE49-F238E27FC236}">
                    <a16:creationId xmlns:a16="http://schemas.microsoft.com/office/drawing/2014/main" id="{4599800B-3C89-4D83-812A-FAC2BAC1D7F9}"/>
                  </a:ext>
                </a:extLst>
              </p:cNvPr>
              <p:cNvSpPr/>
              <p:nvPr/>
            </p:nvSpPr>
            <p:spPr>
              <a:xfrm>
                <a:off x="7739761" y="1700893"/>
                <a:ext cx="156097" cy="290576"/>
              </a:xfrm>
              <a:prstGeom prst="roundRect">
                <a:avLst>
                  <a:gd name="adj" fmla="val 9910"/>
                </a:avLst>
              </a:prstGeom>
              <a:no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7" name="Group 414">
              <a:extLst>
                <a:ext uri="{FF2B5EF4-FFF2-40B4-BE49-F238E27FC236}">
                  <a16:creationId xmlns:a16="http://schemas.microsoft.com/office/drawing/2014/main" id="{E27A796F-ADAD-42F0-977B-DB641C350ECF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1670287" y="3334509"/>
              <a:ext cx="744489" cy="732697"/>
              <a:chOff x="5272388" y="2031369"/>
              <a:chExt cx="1283395" cy="1263071"/>
            </a:xfrm>
          </p:grpSpPr>
          <p:sp>
            <p:nvSpPr>
              <p:cNvPr id="111" name="Oval 415">
                <a:extLst>
                  <a:ext uri="{FF2B5EF4-FFF2-40B4-BE49-F238E27FC236}">
                    <a16:creationId xmlns:a16="http://schemas.microsoft.com/office/drawing/2014/main" id="{CF2B96DB-7ED4-43E6-8CE9-FF8D661F540B}"/>
                  </a:ext>
                </a:extLst>
              </p:cNvPr>
              <p:cNvSpPr/>
              <p:nvPr/>
            </p:nvSpPr>
            <p:spPr>
              <a:xfrm>
                <a:off x="5363687" y="2112522"/>
                <a:ext cx="1100761" cy="110076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12" name="Oval 416">
                <a:extLst>
                  <a:ext uri="{FF2B5EF4-FFF2-40B4-BE49-F238E27FC236}">
                    <a16:creationId xmlns:a16="http://schemas.microsoft.com/office/drawing/2014/main" id="{1DD721F3-26EE-402C-8155-49D9FB49085F}"/>
                  </a:ext>
                </a:extLst>
              </p:cNvPr>
              <p:cNvSpPr/>
              <p:nvPr/>
            </p:nvSpPr>
            <p:spPr>
              <a:xfrm>
                <a:off x="5631635" y="2380472"/>
                <a:ext cx="564864" cy="564868"/>
              </a:xfrm>
              <a:prstGeom prst="ellipse">
                <a:avLst/>
              </a:prstGeom>
              <a:solidFill>
                <a:srgbClr val="E21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13" name="Group 417">
                <a:extLst>
                  <a:ext uri="{FF2B5EF4-FFF2-40B4-BE49-F238E27FC236}">
                    <a16:creationId xmlns:a16="http://schemas.microsoft.com/office/drawing/2014/main" id="{71ACF4CC-8F45-4D62-978B-1B6ACA8BD336}"/>
                  </a:ext>
                </a:extLst>
              </p:cNvPr>
              <p:cNvGrpSpPr/>
              <p:nvPr/>
            </p:nvGrpSpPr>
            <p:grpSpPr>
              <a:xfrm>
                <a:off x="5722278" y="2031369"/>
                <a:ext cx="383612" cy="1263071"/>
                <a:chOff x="3411942" y="4006410"/>
                <a:chExt cx="119840" cy="394580"/>
              </a:xfrm>
            </p:grpSpPr>
            <p:sp>
              <p:nvSpPr>
                <p:cNvPr id="120" name="Trapezoid 424">
                  <a:extLst>
                    <a:ext uri="{FF2B5EF4-FFF2-40B4-BE49-F238E27FC236}">
                      <a16:creationId xmlns:a16="http://schemas.microsoft.com/office/drawing/2014/main" id="{5C0EB7F8-3F62-49BD-9B8C-AE47F7A872F4}"/>
                    </a:ext>
                  </a:extLst>
                </p:cNvPr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21" name="Trapezoid 425">
                  <a:extLst>
                    <a:ext uri="{FF2B5EF4-FFF2-40B4-BE49-F238E27FC236}">
                      <a16:creationId xmlns:a16="http://schemas.microsoft.com/office/drawing/2014/main" id="{BEDBD3E8-CD14-49E5-8CF2-5A3D5DDFA9FB}"/>
                    </a:ext>
                  </a:extLst>
                </p:cNvPr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114" name="Group 418">
                <a:extLst>
                  <a:ext uri="{FF2B5EF4-FFF2-40B4-BE49-F238E27FC236}">
                    <a16:creationId xmlns:a16="http://schemas.microsoft.com/office/drawing/2014/main" id="{F4BCB395-4A3A-4F07-900F-7844DC537FF9}"/>
                  </a:ext>
                </a:extLst>
              </p:cNvPr>
              <p:cNvGrpSpPr/>
              <p:nvPr/>
            </p:nvGrpSpPr>
            <p:grpSpPr>
              <a:xfrm rot="1800000">
                <a:off x="5272388" y="2471094"/>
                <a:ext cx="1283395" cy="383617"/>
                <a:chOff x="3266635" y="4142194"/>
                <a:chExt cx="400931" cy="119841"/>
              </a:xfrm>
            </p:grpSpPr>
            <p:sp>
              <p:nvSpPr>
                <p:cNvPr id="118" name="Trapezoid 422">
                  <a:extLst>
                    <a:ext uri="{FF2B5EF4-FFF2-40B4-BE49-F238E27FC236}">
                      <a16:creationId xmlns:a16="http://schemas.microsoft.com/office/drawing/2014/main" id="{6C044CD1-FF5F-43D5-A6FA-BAA266CCA671}"/>
                    </a:ext>
                  </a:extLst>
                </p:cNvPr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9" name="Trapezoid 423">
                  <a:extLst>
                    <a:ext uri="{FF2B5EF4-FFF2-40B4-BE49-F238E27FC236}">
                      <a16:creationId xmlns:a16="http://schemas.microsoft.com/office/drawing/2014/main" id="{A20230F1-0B7C-4EC8-ADF0-00A38BBE4FB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115" name="Group 419">
                <a:extLst>
                  <a:ext uri="{FF2B5EF4-FFF2-40B4-BE49-F238E27FC236}">
                    <a16:creationId xmlns:a16="http://schemas.microsoft.com/office/drawing/2014/main" id="{4B836711-686B-4E56-9972-07D6C2386E55}"/>
                  </a:ext>
                </a:extLst>
              </p:cNvPr>
              <p:cNvGrpSpPr/>
              <p:nvPr/>
            </p:nvGrpSpPr>
            <p:grpSpPr>
              <a:xfrm rot="19800000" flipH="1">
                <a:off x="5272388" y="2471081"/>
                <a:ext cx="1283395" cy="383617"/>
                <a:chOff x="3266635" y="4142194"/>
                <a:chExt cx="400931" cy="119841"/>
              </a:xfrm>
            </p:grpSpPr>
            <p:sp>
              <p:nvSpPr>
                <p:cNvPr id="116" name="Trapezoid 420">
                  <a:extLst>
                    <a:ext uri="{FF2B5EF4-FFF2-40B4-BE49-F238E27FC236}">
                      <a16:creationId xmlns:a16="http://schemas.microsoft.com/office/drawing/2014/main" id="{542B5075-C7E0-4552-AB43-F81D6A17EA6C}"/>
                    </a:ext>
                  </a:extLst>
                </p:cNvPr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7" name="Trapezoid 421">
                  <a:extLst>
                    <a:ext uri="{FF2B5EF4-FFF2-40B4-BE49-F238E27FC236}">
                      <a16:creationId xmlns:a16="http://schemas.microsoft.com/office/drawing/2014/main" id="{158EFCE7-91BB-468E-8F88-2A3AE3500BFB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18" name="Group 426">
              <a:extLst>
                <a:ext uri="{FF2B5EF4-FFF2-40B4-BE49-F238E27FC236}">
                  <a16:creationId xmlns:a16="http://schemas.microsoft.com/office/drawing/2014/main" id="{3A6458FE-42CB-4508-BC0C-FD8AE2A43B1F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7114635" y="2919599"/>
              <a:ext cx="649520" cy="788165"/>
              <a:chOff x="7811582" y="557102"/>
              <a:chExt cx="1270422" cy="1689759"/>
            </a:xfrm>
          </p:grpSpPr>
          <p:sp>
            <p:nvSpPr>
              <p:cNvPr id="105" name="Rounded Rectangle 427">
                <a:extLst>
                  <a:ext uri="{FF2B5EF4-FFF2-40B4-BE49-F238E27FC236}">
                    <a16:creationId xmlns:a16="http://schemas.microsoft.com/office/drawing/2014/main" id="{AAE261C1-D3EF-4963-8BA1-FA4407A2F6A1}"/>
                  </a:ext>
                </a:extLst>
              </p:cNvPr>
              <p:cNvSpPr/>
              <p:nvPr/>
            </p:nvSpPr>
            <p:spPr>
              <a:xfrm>
                <a:off x="7811582" y="1323556"/>
                <a:ext cx="1270422" cy="8609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6" name="Isosceles Triangle 428">
                <a:extLst>
                  <a:ext uri="{FF2B5EF4-FFF2-40B4-BE49-F238E27FC236}">
                    <a16:creationId xmlns:a16="http://schemas.microsoft.com/office/drawing/2014/main" id="{C79C75D2-FCA8-4DDB-ACD4-80D69BC64341}"/>
                  </a:ext>
                </a:extLst>
              </p:cNvPr>
              <p:cNvSpPr/>
              <p:nvPr/>
            </p:nvSpPr>
            <p:spPr>
              <a:xfrm rot="10800000">
                <a:off x="8207038" y="1334048"/>
                <a:ext cx="479518" cy="912813"/>
              </a:xfrm>
              <a:prstGeom prst="triangle">
                <a:avLst/>
              </a:prstGeom>
              <a:solidFill>
                <a:schemeClr val="accent6"/>
              </a:solidFill>
              <a:ln w="28575" cap="rnd" cmpd="sng"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07" name="Group 429">
                <a:extLst>
                  <a:ext uri="{FF2B5EF4-FFF2-40B4-BE49-F238E27FC236}">
                    <a16:creationId xmlns:a16="http://schemas.microsoft.com/office/drawing/2014/main" id="{B865ACD9-EE51-4554-9A16-CACBE002EF6D}"/>
                  </a:ext>
                </a:extLst>
              </p:cNvPr>
              <p:cNvGrpSpPr/>
              <p:nvPr/>
            </p:nvGrpSpPr>
            <p:grpSpPr>
              <a:xfrm>
                <a:off x="8351241" y="1367954"/>
                <a:ext cx="191105" cy="404672"/>
                <a:chOff x="1962511" y="1247775"/>
                <a:chExt cx="241405" cy="511182"/>
              </a:xfrm>
            </p:grpSpPr>
            <p:sp>
              <p:nvSpPr>
                <p:cNvPr id="109" name="Isosceles Triangle 431">
                  <a:extLst>
                    <a:ext uri="{FF2B5EF4-FFF2-40B4-BE49-F238E27FC236}">
                      <a16:creationId xmlns:a16="http://schemas.microsoft.com/office/drawing/2014/main" id="{6A83C8A9-3DDA-4045-A294-4329374303EC}"/>
                    </a:ext>
                  </a:extLst>
                </p:cNvPr>
                <p:cNvSpPr/>
                <p:nvPr/>
              </p:nvSpPr>
              <p:spPr>
                <a:xfrm>
                  <a:off x="1962511" y="1247775"/>
                  <a:ext cx="241405" cy="161925"/>
                </a:xfrm>
                <a:prstGeom prst="triangle">
                  <a:avLst/>
                </a:prstGeom>
                <a:solidFill>
                  <a:schemeClr val="accent1"/>
                </a:solidFill>
                <a:ln w="28575" cap="rnd" cmpd="sng">
                  <a:solidFill>
                    <a:srgbClr val="0096D6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0" name="Isosceles Triangle 432">
                  <a:extLst>
                    <a:ext uri="{FF2B5EF4-FFF2-40B4-BE49-F238E27FC236}">
                      <a16:creationId xmlns:a16="http://schemas.microsoft.com/office/drawing/2014/main" id="{FD98A44F-74D2-4C96-BC50-5806DCEA47C4}"/>
                    </a:ext>
                  </a:extLst>
                </p:cNvPr>
                <p:cNvSpPr/>
                <p:nvPr/>
              </p:nvSpPr>
              <p:spPr>
                <a:xfrm rot="10800000">
                  <a:off x="1966447" y="1416054"/>
                  <a:ext cx="233533" cy="342903"/>
                </a:xfrm>
                <a:prstGeom prst="triangle">
                  <a:avLst/>
                </a:prstGeom>
                <a:solidFill>
                  <a:schemeClr val="accent1"/>
                </a:solidFill>
                <a:ln w="28575" cap="rnd" cmpd="sng">
                  <a:solidFill>
                    <a:srgbClr val="0096D6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sp>
            <p:nvSpPr>
              <p:cNvPr id="108" name="Oval 430">
                <a:extLst>
                  <a:ext uri="{FF2B5EF4-FFF2-40B4-BE49-F238E27FC236}">
                    <a16:creationId xmlns:a16="http://schemas.microsoft.com/office/drawing/2014/main" id="{46F5B196-82A2-48CD-8771-C515B8711D83}"/>
                  </a:ext>
                </a:extLst>
              </p:cNvPr>
              <p:cNvSpPr/>
              <p:nvPr/>
            </p:nvSpPr>
            <p:spPr>
              <a:xfrm>
                <a:off x="8100316" y="557102"/>
                <a:ext cx="692956" cy="6929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439AB59-A3DB-4E36-9292-00F13DD32E1C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20558898">
              <a:off x="-630366" y="3923425"/>
              <a:ext cx="891295" cy="569226"/>
            </a:xfrm>
            <a:custGeom>
              <a:avLst/>
              <a:gdLst>
                <a:gd name="T0" fmla="*/ 39 w 286"/>
                <a:gd name="T1" fmla="*/ 160 h 201"/>
                <a:gd name="T2" fmla="*/ 12 w 286"/>
                <a:gd name="T3" fmla="*/ 154 h 201"/>
                <a:gd name="T4" fmla="*/ 29 w 286"/>
                <a:gd name="T5" fmla="*/ 141 h 201"/>
                <a:gd name="T6" fmla="*/ 54 w 286"/>
                <a:gd name="T7" fmla="*/ 90 h 201"/>
                <a:gd name="T8" fmla="*/ 94 w 286"/>
                <a:gd name="T9" fmla="*/ 101 h 201"/>
                <a:gd name="T10" fmla="*/ 116 w 286"/>
                <a:gd name="T11" fmla="*/ 123 h 201"/>
                <a:gd name="T12" fmla="*/ 138 w 286"/>
                <a:gd name="T13" fmla="*/ 142 h 201"/>
                <a:gd name="T14" fmla="*/ 150 w 286"/>
                <a:gd name="T15" fmla="*/ 149 h 201"/>
                <a:gd name="T16" fmla="*/ 175 w 286"/>
                <a:gd name="T17" fmla="*/ 175 h 201"/>
                <a:gd name="T18" fmla="*/ 191 w 286"/>
                <a:gd name="T19" fmla="*/ 167 h 201"/>
                <a:gd name="T20" fmla="*/ 179 w 286"/>
                <a:gd name="T21" fmla="*/ 120 h 201"/>
                <a:gd name="T22" fmla="*/ 214 w 286"/>
                <a:gd name="T23" fmla="*/ 164 h 201"/>
                <a:gd name="T24" fmla="*/ 191 w 286"/>
                <a:gd name="T25" fmla="*/ 108 h 201"/>
                <a:gd name="T26" fmla="*/ 229 w 286"/>
                <a:gd name="T27" fmla="*/ 148 h 201"/>
                <a:gd name="T28" fmla="*/ 239 w 286"/>
                <a:gd name="T29" fmla="*/ 144 h 201"/>
                <a:gd name="T30" fmla="*/ 105 w 286"/>
                <a:gd name="T31" fmla="*/ 49 h 201"/>
                <a:gd name="T32" fmla="*/ 12 w 286"/>
                <a:gd name="T33" fmla="*/ 56 h 201"/>
                <a:gd name="T34" fmla="*/ 50 w 286"/>
                <a:gd name="T35" fmla="*/ 45 h 201"/>
                <a:gd name="T36" fmla="*/ 97 w 286"/>
                <a:gd name="T37" fmla="*/ 0 h 201"/>
                <a:gd name="T38" fmla="*/ 176 w 286"/>
                <a:gd name="T39" fmla="*/ 3 h 201"/>
                <a:gd name="T40" fmla="*/ 231 w 286"/>
                <a:gd name="T41" fmla="*/ 41 h 201"/>
                <a:gd name="T42" fmla="*/ 270 w 286"/>
                <a:gd name="T43" fmla="*/ 53 h 201"/>
                <a:gd name="T44" fmla="*/ 185 w 286"/>
                <a:gd name="T45" fmla="*/ 34 h 201"/>
                <a:gd name="T46" fmla="*/ 99 w 286"/>
                <a:gd name="T47" fmla="*/ 13 h 201"/>
                <a:gd name="T48" fmla="*/ 98 w 286"/>
                <a:gd name="T49" fmla="*/ 38 h 201"/>
                <a:gd name="T50" fmla="*/ 208 w 286"/>
                <a:gd name="T51" fmla="*/ 63 h 201"/>
                <a:gd name="T52" fmla="*/ 250 w 286"/>
                <a:gd name="T53" fmla="*/ 138 h 201"/>
                <a:gd name="T54" fmla="*/ 286 w 286"/>
                <a:gd name="T55" fmla="*/ 141 h 201"/>
                <a:gd name="T56" fmla="*/ 252 w 286"/>
                <a:gd name="T57" fmla="*/ 154 h 201"/>
                <a:gd name="T58" fmla="*/ 230 w 286"/>
                <a:gd name="T59" fmla="*/ 164 h 201"/>
                <a:gd name="T60" fmla="*/ 204 w 286"/>
                <a:gd name="T61" fmla="*/ 177 h 201"/>
                <a:gd name="T62" fmla="*/ 174 w 286"/>
                <a:gd name="T63" fmla="*/ 191 h 201"/>
                <a:gd name="T64" fmla="*/ 144 w 286"/>
                <a:gd name="T65" fmla="*/ 190 h 201"/>
                <a:gd name="T66" fmla="*/ 141 w 286"/>
                <a:gd name="T67" fmla="*/ 188 h 201"/>
                <a:gd name="T68" fmla="*/ 112 w 286"/>
                <a:gd name="T69" fmla="*/ 189 h 201"/>
                <a:gd name="T70" fmla="*/ 82 w 286"/>
                <a:gd name="T71" fmla="*/ 178 h 201"/>
                <a:gd name="T72" fmla="*/ 55 w 286"/>
                <a:gd name="T73" fmla="*/ 16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6" h="201">
                  <a:moveTo>
                    <a:pt x="55" y="162"/>
                  </a:moveTo>
                  <a:cubicBezTo>
                    <a:pt x="50" y="163"/>
                    <a:pt x="44" y="163"/>
                    <a:pt x="39" y="160"/>
                  </a:cubicBezTo>
                  <a:cubicBezTo>
                    <a:pt x="36" y="158"/>
                    <a:pt x="33" y="156"/>
                    <a:pt x="32" y="153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7"/>
                    <a:pt x="30" y="134"/>
                    <a:pt x="31" y="13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0" y="79"/>
                    <a:pt x="74" y="76"/>
                    <a:pt x="84" y="82"/>
                  </a:cubicBezTo>
                  <a:cubicBezTo>
                    <a:pt x="91" y="86"/>
                    <a:pt x="95" y="94"/>
                    <a:pt x="94" y="101"/>
                  </a:cubicBezTo>
                  <a:cubicBezTo>
                    <a:pt x="98" y="101"/>
                    <a:pt x="102" y="102"/>
                    <a:pt x="106" y="104"/>
                  </a:cubicBezTo>
                  <a:cubicBezTo>
                    <a:pt x="113" y="108"/>
                    <a:pt x="117" y="116"/>
                    <a:pt x="116" y="123"/>
                  </a:cubicBezTo>
                  <a:cubicBezTo>
                    <a:pt x="121" y="123"/>
                    <a:pt x="124" y="124"/>
                    <a:pt x="128" y="126"/>
                  </a:cubicBezTo>
                  <a:cubicBezTo>
                    <a:pt x="134" y="130"/>
                    <a:pt x="137" y="136"/>
                    <a:pt x="138" y="142"/>
                  </a:cubicBezTo>
                  <a:cubicBezTo>
                    <a:pt x="141" y="142"/>
                    <a:pt x="143" y="144"/>
                    <a:pt x="146" y="145"/>
                  </a:cubicBezTo>
                  <a:cubicBezTo>
                    <a:pt x="148" y="146"/>
                    <a:pt x="150" y="149"/>
                    <a:pt x="150" y="149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8" y="180"/>
                    <a:pt x="183" y="182"/>
                    <a:pt x="187" y="179"/>
                  </a:cubicBezTo>
                  <a:cubicBezTo>
                    <a:pt x="194" y="176"/>
                    <a:pt x="193" y="170"/>
                    <a:pt x="191" y="167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4" y="164"/>
                    <a:pt x="210" y="166"/>
                    <a:pt x="214" y="164"/>
                  </a:cubicBezTo>
                  <a:cubicBezTo>
                    <a:pt x="220" y="161"/>
                    <a:pt x="218" y="155"/>
                    <a:pt x="217" y="152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1" y="152"/>
                    <a:pt x="235" y="154"/>
                    <a:pt x="238" y="151"/>
                  </a:cubicBezTo>
                  <a:cubicBezTo>
                    <a:pt x="240" y="150"/>
                    <a:pt x="241" y="147"/>
                    <a:pt x="239" y="144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97" y="57"/>
                    <a:pt x="73" y="76"/>
                    <a:pt x="49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1"/>
                    <a:pt x="96" y="0"/>
                    <a:pt x="97" y="0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3" y="1"/>
                    <a:pt x="176" y="2"/>
                    <a:pt x="176" y="3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8" y="30"/>
                    <a:pt x="206" y="42"/>
                    <a:pt x="231" y="41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199" y="55"/>
                    <a:pt x="190" y="39"/>
                    <a:pt x="185" y="3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1" y="59"/>
                    <a:pt x="98" y="38"/>
                    <a:pt x="98" y="38"/>
                  </a:cubicBezTo>
                  <a:cubicBezTo>
                    <a:pt x="100" y="36"/>
                    <a:pt x="102" y="35"/>
                    <a:pt x="105" y="36"/>
                  </a:cubicBezTo>
                  <a:cubicBezTo>
                    <a:pt x="208" y="63"/>
                    <a:pt x="208" y="63"/>
                    <a:pt x="208" y="63"/>
                  </a:cubicBezTo>
                  <a:cubicBezTo>
                    <a:pt x="210" y="63"/>
                    <a:pt x="212" y="65"/>
                    <a:pt x="212" y="66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9"/>
                    <a:pt x="251" y="140"/>
                    <a:pt x="252" y="141"/>
                  </a:cubicBezTo>
                  <a:cubicBezTo>
                    <a:pt x="252" y="142"/>
                    <a:pt x="286" y="141"/>
                    <a:pt x="286" y="141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7"/>
                    <a:pt x="248" y="160"/>
                    <a:pt x="243" y="163"/>
                  </a:cubicBezTo>
                  <a:cubicBezTo>
                    <a:pt x="239" y="165"/>
                    <a:pt x="234" y="165"/>
                    <a:pt x="230" y="164"/>
                  </a:cubicBezTo>
                  <a:cubicBezTo>
                    <a:pt x="228" y="168"/>
                    <a:pt x="225" y="172"/>
                    <a:pt x="220" y="175"/>
                  </a:cubicBezTo>
                  <a:cubicBezTo>
                    <a:pt x="215" y="178"/>
                    <a:pt x="209" y="178"/>
                    <a:pt x="204" y="177"/>
                  </a:cubicBezTo>
                  <a:cubicBezTo>
                    <a:pt x="203" y="182"/>
                    <a:pt x="199" y="187"/>
                    <a:pt x="193" y="190"/>
                  </a:cubicBezTo>
                  <a:cubicBezTo>
                    <a:pt x="187" y="194"/>
                    <a:pt x="180" y="194"/>
                    <a:pt x="174" y="191"/>
                  </a:cubicBezTo>
                  <a:cubicBezTo>
                    <a:pt x="173" y="193"/>
                    <a:pt x="171" y="195"/>
                    <a:pt x="168" y="197"/>
                  </a:cubicBezTo>
                  <a:cubicBezTo>
                    <a:pt x="159" y="201"/>
                    <a:pt x="149" y="198"/>
                    <a:pt x="144" y="190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36" y="197"/>
                    <a:pt x="126" y="199"/>
                    <a:pt x="117" y="194"/>
                  </a:cubicBezTo>
                  <a:cubicBezTo>
                    <a:pt x="115" y="193"/>
                    <a:pt x="113" y="192"/>
                    <a:pt x="112" y="189"/>
                  </a:cubicBezTo>
                  <a:cubicBezTo>
                    <a:pt x="106" y="193"/>
                    <a:pt x="98" y="193"/>
                    <a:pt x="91" y="190"/>
                  </a:cubicBezTo>
                  <a:cubicBezTo>
                    <a:pt x="86" y="187"/>
                    <a:pt x="83" y="183"/>
                    <a:pt x="82" y="178"/>
                  </a:cubicBezTo>
                  <a:cubicBezTo>
                    <a:pt x="77" y="179"/>
                    <a:pt x="71" y="178"/>
                    <a:pt x="65" y="175"/>
                  </a:cubicBezTo>
                  <a:cubicBezTo>
                    <a:pt x="60" y="172"/>
                    <a:pt x="57" y="167"/>
                    <a:pt x="55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01456" tIns="50729" rIns="101456" bIns="50729" numCol="1" anchor="t" anchorCtr="0" compatLnSpc="1">
              <a:prstTxWarp prst="textNoShape">
                <a:avLst/>
              </a:prstTxWarp>
            </a:bodyPr>
            <a:lstStyle/>
            <a:p>
              <a:pPr defTabSz="504442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20" name="Group 434">
              <a:extLst>
                <a:ext uri="{FF2B5EF4-FFF2-40B4-BE49-F238E27FC236}">
                  <a16:creationId xmlns:a16="http://schemas.microsoft.com/office/drawing/2014/main" id="{BF876C57-0309-4FCF-9B5D-967E0BE2F3CA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-331438" y="3087332"/>
              <a:ext cx="1034958" cy="535459"/>
              <a:chOff x="-2037389" y="1780375"/>
              <a:chExt cx="6532598" cy="3379787"/>
            </a:xfrm>
          </p:grpSpPr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989FA76-FD30-4698-8251-9AC07FB9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389" y="1864511"/>
                <a:ext cx="4908550" cy="3295651"/>
              </a:xfrm>
              <a:custGeom>
                <a:avLst/>
                <a:gdLst>
                  <a:gd name="T0" fmla="*/ 452 w 639"/>
                  <a:gd name="T1" fmla="*/ 184 h 429"/>
                  <a:gd name="T2" fmla="*/ 207 w 639"/>
                  <a:gd name="T3" fmla="*/ 184 h 429"/>
                  <a:gd name="T4" fmla="*/ 180 w 639"/>
                  <a:gd name="T5" fmla="*/ 429 h 429"/>
                  <a:gd name="T6" fmla="*/ 466 w 639"/>
                  <a:gd name="T7" fmla="*/ 429 h 429"/>
                  <a:gd name="T8" fmla="*/ 452 w 639"/>
                  <a:gd name="T9" fmla="*/ 18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429">
                    <a:moveTo>
                      <a:pt x="452" y="184"/>
                    </a:moveTo>
                    <a:cubicBezTo>
                      <a:pt x="461" y="37"/>
                      <a:pt x="223" y="0"/>
                      <a:pt x="207" y="184"/>
                    </a:cubicBezTo>
                    <a:cubicBezTo>
                      <a:pt x="111" y="170"/>
                      <a:pt x="0" y="343"/>
                      <a:pt x="180" y="429"/>
                    </a:cubicBezTo>
                    <a:cubicBezTo>
                      <a:pt x="466" y="429"/>
                      <a:pt x="466" y="429"/>
                      <a:pt x="466" y="429"/>
                    </a:cubicBezTo>
                    <a:cubicBezTo>
                      <a:pt x="639" y="388"/>
                      <a:pt x="581" y="176"/>
                      <a:pt x="452" y="184"/>
                    </a:cubicBezTo>
                    <a:close/>
                  </a:path>
                </a:pathLst>
              </a:custGeom>
              <a:solidFill>
                <a:srgbClr val="E21C23"/>
              </a:solidFill>
              <a:ln>
                <a:noFill/>
              </a:ln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54A30F80-41EB-4ECB-A7AA-C1B8CB40B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795" y="1780375"/>
                <a:ext cx="3173414" cy="3341690"/>
              </a:xfrm>
              <a:custGeom>
                <a:avLst/>
                <a:gdLst>
                  <a:gd name="T0" fmla="*/ 234 w 413"/>
                  <a:gd name="T1" fmla="*/ 195 h 435"/>
                  <a:gd name="T2" fmla="*/ 3 w 413"/>
                  <a:gd name="T3" fmla="*/ 128 h 435"/>
                  <a:gd name="T4" fmla="*/ 3 w 413"/>
                  <a:gd name="T5" fmla="*/ 127 h 435"/>
                  <a:gd name="T6" fmla="*/ 0 w 413"/>
                  <a:gd name="T7" fmla="*/ 136 h 435"/>
                  <a:gd name="T8" fmla="*/ 15 w 413"/>
                  <a:gd name="T9" fmla="*/ 151 h 435"/>
                  <a:gd name="T10" fmla="*/ 28 w 413"/>
                  <a:gd name="T11" fmla="*/ 141 h 435"/>
                  <a:gd name="T12" fmla="*/ 203 w 413"/>
                  <a:gd name="T13" fmla="*/ 224 h 435"/>
                  <a:gd name="T14" fmla="*/ 258 w 413"/>
                  <a:gd name="T15" fmla="*/ 409 h 435"/>
                  <a:gd name="T16" fmla="*/ 111 w 413"/>
                  <a:gd name="T17" fmla="*/ 409 h 435"/>
                  <a:gd name="T18" fmla="*/ 100 w 413"/>
                  <a:gd name="T19" fmla="*/ 422 h 435"/>
                  <a:gd name="T20" fmla="*/ 111 w 413"/>
                  <a:gd name="T21" fmla="*/ 435 h 435"/>
                  <a:gd name="T22" fmla="*/ 262 w 413"/>
                  <a:gd name="T23" fmla="*/ 435 h 435"/>
                  <a:gd name="T24" fmla="*/ 234 w 413"/>
                  <a:gd name="T25" fmla="*/ 19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3" h="435">
                    <a:moveTo>
                      <a:pt x="234" y="195"/>
                    </a:moveTo>
                    <a:cubicBezTo>
                      <a:pt x="254" y="80"/>
                      <a:pt x="89" y="0"/>
                      <a:pt x="3" y="128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1" y="130"/>
                      <a:pt x="0" y="133"/>
                      <a:pt x="0" y="136"/>
                    </a:cubicBezTo>
                    <a:cubicBezTo>
                      <a:pt x="0" y="144"/>
                      <a:pt x="6" y="151"/>
                      <a:pt x="15" y="151"/>
                    </a:cubicBezTo>
                    <a:cubicBezTo>
                      <a:pt x="21" y="151"/>
                      <a:pt x="24" y="148"/>
                      <a:pt x="28" y="141"/>
                    </a:cubicBezTo>
                    <a:cubicBezTo>
                      <a:pt x="99" y="39"/>
                      <a:pt x="224" y="99"/>
                      <a:pt x="203" y="224"/>
                    </a:cubicBezTo>
                    <a:cubicBezTo>
                      <a:pt x="346" y="201"/>
                      <a:pt x="390" y="361"/>
                      <a:pt x="258" y="409"/>
                    </a:cubicBezTo>
                    <a:cubicBezTo>
                      <a:pt x="111" y="409"/>
                      <a:pt x="111" y="409"/>
                      <a:pt x="111" y="409"/>
                    </a:cubicBezTo>
                    <a:cubicBezTo>
                      <a:pt x="105" y="410"/>
                      <a:pt x="100" y="415"/>
                      <a:pt x="100" y="422"/>
                    </a:cubicBezTo>
                    <a:cubicBezTo>
                      <a:pt x="100" y="428"/>
                      <a:pt x="105" y="434"/>
                      <a:pt x="111" y="435"/>
                    </a:cubicBezTo>
                    <a:cubicBezTo>
                      <a:pt x="262" y="435"/>
                      <a:pt x="262" y="435"/>
                      <a:pt x="262" y="435"/>
                    </a:cubicBezTo>
                    <a:cubicBezTo>
                      <a:pt x="402" y="411"/>
                      <a:pt x="413" y="199"/>
                      <a:pt x="234" y="19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21" name="Rectangle 437">
              <a:extLst>
                <a:ext uri="{FF2B5EF4-FFF2-40B4-BE49-F238E27FC236}">
                  <a16:creationId xmlns:a16="http://schemas.microsoft.com/office/drawing/2014/main" id="{1044927D-95BA-4FC7-BD86-5C30FAF87DC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67006" y="2797815"/>
              <a:ext cx="2443068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/>
              <a:r>
                <a:rPr lang="en-US" sz="2665" kern="0">
                  <a:solidFill>
                    <a:schemeClr val="accent4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managed cloud</a:t>
              </a:r>
            </a:p>
          </p:txBody>
        </p:sp>
        <p:sp>
          <p:nvSpPr>
            <p:cNvPr id="22" name="Rectangle 439">
              <a:extLst>
                <a:ext uri="{FF2B5EF4-FFF2-40B4-BE49-F238E27FC236}">
                  <a16:creationId xmlns:a16="http://schemas.microsoft.com/office/drawing/2014/main" id="{95AB2238-ED25-4B72-BB7E-3A932E45D47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16200000">
              <a:off x="2127656" y="3333350"/>
              <a:ext cx="78979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2665" kern="0" err="1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SaaS</a:t>
              </a:r>
              <a:endParaRPr lang="en-US" sz="2665" kern="0">
                <a:solidFill>
                  <a:srgbClr val="87898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" name="Rectangle 440">
              <a:extLst>
                <a:ext uri="{FF2B5EF4-FFF2-40B4-BE49-F238E27FC236}">
                  <a16:creationId xmlns:a16="http://schemas.microsoft.com/office/drawing/2014/main" id="{8ECB41E0-5365-40B5-B854-3D289CD2BE2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6200000">
              <a:off x="955041" y="1590328"/>
              <a:ext cx="1775608" cy="6673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Storage</a:t>
              </a:r>
            </a:p>
          </p:txBody>
        </p:sp>
        <p:sp>
          <p:nvSpPr>
            <p:cNvPr id="24" name="Rounded Rectangle 442">
              <a:extLst>
                <a:ext uri="{FF2B5EF4-FFF2-40B4-BE49-F238E27FC236}">
                  <a16:creationId xmlns:a16="http://schemas.microsoft.com/office/drawing/2014/main" id="{A19A723E-F4B8-478E-9422-77C2A3C80C7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01213" y="2830307"/>
              <a:ext cx="544719" cy="540089"/>
            </a:xfrm>
            <a:prstGeom prst="roundRect">
              <a:avLst>
                <a:gd name="adj" fmla="val 12398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 defTabSz="504442"/>
              <a:r>
                <a:rPr lang="en-US" sz="1998">
                  <a:solidFill>
                    <a:srgbClr val="E5E8E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Apps</a:t>
              </a:r>
            </a:p>
          </p:txBody>
        </p: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1C5DCA57-24AB-4BE1-AFF1-8198B8DE2F78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3530596" y="953680"/>
              <a:ext cx="868068" cy="223174"/>
              <a:chOff x="803042" y="2513025"/>
              <a:chExt cx="1662441" cy="373709"/>
            </a:xfrm>
          </p:grpSpPr>
          <p:sp>
            <p:nvSpPr>
              <p:cNvPr id="100" name="Rounded Rectangle 443">
                <a:extLst>
                  <a:ext uri="{FF2B5EF4-FFF2-40B4-BE49-F238E27FC236}">
                    <a16:creationId xmlns:a16="http://schemas.microsoft.com/office/drawing/2014/main" id="{1ADD330B-8959-4686-835C-93E3B53449F0}"/>
                  </a:ext>
                </a:extLst>
              </p:cNvPr>
              <p:cNvSpPr/>
              <p:nvPr/>
            </p:nvSpPr>
            <p:spPr>
              <a:xfrm>
                <a:off x="803042" y="2513025"/>
                <a:ext cx="1662441" cy="373709"/>
              </a:xfrm>
              <a:prstGeom prst="roundRect">
                <a:avLst/>
              </a:prstGeom>
              <a:solidFill>
                <a:srgbClr val="0096D6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504442"/>
                <a:endParaRPr lang="en-US" sz="1332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1" name="Oval 444">
                <a:extLst>
                  <a:ext uri="{FF2B5EF4-FFF2-40B4-BE49-F238E27FC236}">
                    <a16:creationId xmlns:a16="http://schemas.microsoft.com/office/drawing/2014/main" id="{62D7D482-1F5D-4703-82C6-A99145DF90C6}"/>
                  </a:ext>
                </a:extLst>
              </p:cNvPr>
              <p:cNvSpPr/>
              <p:nvPr/>
            </p:nvSpPr>
            <p:spPr>
              <a:xfrm>
                <a:off x="944963" y="2612200"/>
                <a:ext cx="189288" cy="18928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504442"/>
                <a:endParaRPr lang="en-US" sz="1332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2" name="Rounded Rectangle 445">
                <a:extLst>
                  <a:ext uri="{FF2B5EF4-FFF2-40B4-BE49-F238E27FC236}">
                    <a16:creationId xmlns:a16="http://schemas.microsoft.com/office/drawing/2014/main" id="{F10D8918-FD6C-48F7-8AA7-92FB1D982489}"/>
                  </a:ext>
                </a:extLst>
              </p:cNvPr>
              <p:cNvSpPr/>
              <p:nvPr/>
            </p:nvSpPr>
            <p:spPr>
              <a:xfrm>
                <a:off x="1278019" y="2624721"/>
                <a:ext cx="1052242" cy="17246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0452" tIns="0" bIns="10149" rtlCol="0" anchor="ctr"/>
              <a:lstStyle/>
              <a:p>
                <a:pPr algn="r" defTabSz="504442"/>
                <a:r>
                  <a:rPr lang="en-US" sz="889">
                    <a:solidFill>
                      <a:srgbClr val="0096D6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  <a:sym typeface="HP Simplified"/>
                  </a:rPr>
                  <a:t>●●</a:t>
                </a:r>
              </a:p>
            </p:txBody>
          </p:sp>
        </p:grpSp>
        <p:sp>
          <p:nvSpPr>
            <p:cNvPr id="26" name="Rectangle 453">
              <a:extLst>
                <a:ext uri="{FF2B5EF4-FFF2-40B4-BE49-F238E27FC236}">
                  <a16:creationId xmlns:a16="http://schemas.microsoft.com/office/drawing/2014/main" id="{837C78D9-2BD2-4D81-B700-DF6C9848E2B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79522" y="1246179"/>
              <a:ext cx="1601804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/>
              <a:r>
                <a:rPr lang="en-GB" sz="1998" b="1" kern="0">
                  <a:solidFill>
                    <a:schemeClr val="accent4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Continuous compliance</a:t>
              </a:r>
              <a:endParaRPr lang="en-US" sz="1998" b="1" kern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Rectangle 454">
              <a:extLst>
                <a:ext uri="{FF2B5EF4-FFF2-40B4-BE49-F238E27FC236}">
                  <a16:creationId xmlns:a16="http://schemas.microsoft.com/office/drawing/2014/main" id="{054C94D9-8F54-4698-8BCC-6920F1A5388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55290" y="2866442"/>
              <a:ext cx="1361389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spcBef>
                  <a:spcPts val="1332"/>
                </a:spcBef>
              </a:pPr>
              <a: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in-house/legacy</a:t>
              </a:r>
              <a:b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custom apps</a:t>
              </a:r>
            </a:p>
          </p:txBody>
        </p:sp>
        <p:sp>
          <p:nvSpPr>
            <p:cNvPr id="28" name="Title 3">
              <a:extLst>
                <a:ext uri="{FF2B5EF4-FFF2-40B4-BE49-F238E27FC236}">
                  <a16:creationId xmlns:a16="http://schemas.microsoft.com/office/drawing/2014/main" id="{D7EEE506-F34A-4726-B888-06D36EA14AD0}"/>
                </a:ext>
              </a:extLst>
            </p:cNvPr>
            <p:cNvSpPr txBox="1">
              <a:spLocks/>
            </p:cNvSpPr>
            <p:nvPr>
              <p:custDataLst>
                <p:tags r:id="rId23"/>
              </p:custDataLst>
            </p:nvPr>
          </p:nvSpPr>
          <p:spPr bwMode="black">
            <a:xfrm>
              <a:off x="2195610" y="272738"/>
              <a:ext cx="4300539" cy="104035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algn="l" defTabSz="950701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en-GB" sz="5800" b="1" i="0" kern="1200" dirty="0" smtClean="0">
                  <a:solidFill>
                    <a:srgbClr val="000000"/>
                  </a:solidFill>
                  <a:latin typeface="HP Simplified" pitchFamily="34" charset="0"/>
                  <a:ea typeface="+mj-ea"/>
                  <a:cs typeface="HP Simplified" pitchFamily="34" charset="0"/>
                </a:defRPr>
              </a:lvl1pPr>
            </a:lstStyle>
            <a:p>
              <a:r>
                <a:rPr lang="en-US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SIEM</a:t>
              </a:r>
            </a:p>
          </p:txBody>
        </p:sp>
        <p:sp>
          <p:nvSpPr>
            <p:cNvPr id="29" name="Title 3">
              <a:extLst>
                <a:ext uri="{FF2B5EF4-FFF2-40B4-BE49-F238E27FC236}">
                  <a16:creationId xmlns:a16="http://schemas.microsoft.com/office/drawing/2014/main" id="{C5526F74-7432-4D00-A131-C1C93C1310AB}"/>
                </a:ext>
              </a:extLst>
            </p:cNvPr>
            <p:cNvSpPr txBox="1">
              <a:spLocks/>
            </p:cNvSpPr>
            <p:nvPr>
              <p:custDataLst>
                <p:tags r:id="rId24"/>
              </p:custDataLst>
            </p:nvPr>
          </p:nvSpPr>
          <p:spPr bwMode="black">
            <a:xfrm>
              <a:off x="2896862" y="2347501"/>
              <a:ext cx="3870784" cy="4744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en-GB" sz="2800" b="1" i="0" kern="1200" dirty="0" smtClean="0">
                  <a:solidFill>
                    <a:srgbClr val="000000"/>
                  </a:solidFill>
                  <a:latin typeface="HP Simplified" pitchFamily="34" charset="0"/>
                  <a:ea typeface="+mj-ea"/>
                  <a:cs typeface="HP Simplified" pitchFamily="34" charset="0"/>
                </a:defRPr>
              </a:lvl1pPr>
            </a:lstStyle>
            <a:p>
              <a:r>
                <a:rPr lang="sk-SK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</a:t>
              </a:r>
              <a:r>
                <a:rPr lang="en-US" sz="320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og</a:t>
              </a:r>
              <a:r>
                <a:rPr lang="en-US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sk-SK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</a:t>
              </a:r>
              <a:r>
                <a:rPr lang="en-US" sz="320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anagement</a:t>
              </a:r>
              <a:endParaRPr lang="en-US" sz="32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0" name="Rectangle 459">
              <a:extLst>
                <a:ext uri="{FF2B5EF4-FFF2-40B4-BE49-F238E27FC236}">
                  <a16:creationId xmlns:a16="http://schemas.microsoft.com/office/drawing/2014/main" id="{864A75ED-CCF5-4CBE-B7AD-1C2A133C45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rot="16200000">
              <a:off x="5649369" y="3199605"/>
              <a:ext cx="1598381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>
                <a:defRPr/>
              </a:pPr>
              <a:r>
                <a:rPr lang="en-US" sz="1554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Applications</a:t>
              </a:r>
            </a:p>
          </p:txBody>
        </p:sp>
        <p:sp>
          <p:nvSpPr>
            <p:cNvPr id="31" name="Rectangle 460">
              <a:extLst>
                <a:ext uri="{FF2B5EF4-FFF2-40B4-BE49-F238E27FC236}">
                  <a16:creationId xmlns:a16="http://schemas.microsoft.com/office/drawing/2014/main" id="{0FF5759D-8EB9-451C-AD76-5D72F799289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-637776" y="4508083"/>
              <a:ext cx="1427018" cy="4176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776" b="1" kern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350+ CEF partners</a:t>
              </a:r>
            </a:p>
          </p:txBody>
        </p:sp>
        <p:sp>
          <p:nvSpPr>
            <p:cNvPr id="32" name="Rectangle 463">
              <a:extLst>
                <a:ext uri="{FF2B5EF4-FFF2-40B4-BE49-F238E27FC236}">
                  <a16:creationId xmlns:a16="http://schemas.microsoft.com/office/drawing/2014/main" id="{5B8A0BC7-4334-49E3-B1FF-4C248B759C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rot="16200000">
              <a:off x="6244788" y="1624200"/>
              <a:ext cx="1864262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GB" sz="3108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Big Data</a:t>
              </a:r>
              <a:endParaRPr lang="en-US" sz="3108" kern="0">
                <a:solidFill>
                  <a:srgbClr val="87898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3" name="Rectangle 464">
              <a:extLst>
                <a:ext uri="{FF2B5EF4-FFF2-40B4-BE49-F238E27FC236}">
                  <a16:creationId xmlns:a16="http://schemas.microsoft.com/office/drawing/2014/main" id="{886AAF8D-DE51-4938-AB05-615726C39A8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60470" y="4362448"/>
              <a:ext cx="1104674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554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Cloud security</a:t>
              </a:r>
            </a:p>
          </p:txBody>
        </p:sp>
        <p:sp>
          <p:nvSpPr>
            <p:cNvPr id="34" name="Rectangle 465">
              <a:extLst>
                <a:ext uri="{FF2B5EF4-FFF2-40B4-BE49-F238E27FC236}">
                  <a16:creationId xmlns:a16="http://schemas.microsoft.com/office/drawing/2014/main" id="{6F168490-3A08-4720-BB94-2552B6F09E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rot="16200000">
              <a:off x="7060391" y="3328454"/>
              <a:ext cx="162764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Insider threats</a:t>
              </a:r>
              <a:endParaRPr lang="en-US" sz="2220" kern="0">
                <a:solidFill>
                  <a:srgbClr val="B9B8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35" name="Group 81">
              <a:extLst>
                <a:ext uri="{FF2B5EF4-FFF2-40B4-BE49-F238E27FC236}">
                  <a16:creationId xmlns:a16="http://schemas.microsoft.com/office/drawing/2014/main" id="{1B8816E5-F350-492A-B15D-FED95EC38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4709" y="3821186"/>
              <a:ext cx="248841" cy="244970"/>
              <a:chOff x="3342835" y="4059235"/>
              <a:chExt cx="400931" cy="394580"/>
            </a:xfrm>
          </p:grpSpPr>
          <p:sp>
            <p:nvSpPr>
              <p:cNvPr id="89" name="Oval 122">
                <a:extLst>
                  <a:ext uri="{FF2B5EF4-FFF2-40B4-BE49-F238E27FC236}">
                    <a16:creationId xmlns:a16="http://schemas.microsoft.com/office/drawing/2014/main" id="{A7C1D0A2-CDC4-4F84-ABA4-18713888E73C}"/>
                  </a:ext>
                </a:extLst>
              </p:cNvPr>
              <p:cNvSpPr/>
              <p:nvPr/>
            </p:nvSpPr>
            <p:spPr>
              <a:xfrm>
                <a:off x="3370971" y="4085596"/>
                <a:ext cx="345299" cy="342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90" name="Oval 123">
                <a:extLst>
                  <a:ext uri="{FF2B5EF4-FFF2-40B4-BE49-F238E27FC236}">
                    <a16:creationId xmlns:a16="http://schemas.microsoft.com/office/drawing/2014/main" id="{D9F1BD54-B5FD-4E2E-9850-4EFE86F0D610}"/>
                  </a:ext>
                </a:extLst>
              </p:cNvPr>
              <p:cNvSpPr/>
              <p:nvPr/>
            </p:nvSpPr>
            <p:spPr>
              <a:xfrm>
                <a:off x="3455377" y="4169985"/>
                <a:ext cx="176485" cy="173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91" name="Group 108">
                <a:extLst>
                  <a:ext uri="{FF2B5EF4-FFF2-40B4-BE49-F238E27FC236}">
                    <a16:creationId xmlns:a16="http://schemas.microsoft.com/office/drawing/2014/main" id="{09CB58AF-A462-4B45-865A-7112A7EB5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98" name="Trapezoid 131">
                  <a:extLst>
                    <a:ext uri="{FF2B5EF4-FFF2-40B4-BE49-F238E27FC236}">
                      <a16:creationId xmlns:a16="http://schemas.microsoft.com/office/drawing/2014/main" id="{147EDAF7-06F0-4513-8D7C-3D624C70F58D}"/>
                    </a:ext>
                  </a:extLst>
                </p:cNvPr>
                <p:cNvSpPr/>
                <p:nvPr/>
              </p:nvSpPr>
              <p:spPr>
                <a:xfrm>
                  <a:off x="3412074" y="4007207"/>
                  <a:ext cx="120215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9" name="Trapezoid 132">
                  <a:extLst>
                    <a:ext uri="{FF2B5EF4-FFF2-40B4-BE49-F238E27FC236}">
                      <a16:creationId xmlns:a16="http://schemas.microsoft.com/office/drawing/2014/main" id="{6FC329EF-6295-42DB-B0D9-E2F6BB0E7E9B}"/>
                    </a:ext>
                  </a:extLst>
                </p:cNvPr>
                <p:cNvSpPr/>
                <p:nvPr/>
              </p:nvSpPr>
              <p:spPr>
                <a:xfrm flipV="1">
                  <a:off x="3412074" y="4339621"/>
                  <a:ext cx="120215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92" name="Group 109">
                <a:extLst>
                  <a:ext uri="{FF2B5EF4-FFF2-40B4-BE49-F238E27FC236}">
                    <a16:creationId xmlns:a16="http://schemas.microsoft.com/office/drawing/2014/main" id="{412C118D-5EAF-4B95-A3C7-CFBC44E3A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96" name="Trapezoid 129">
                  <a:extLst>
                    <a:ext uri="{FF2B5EF4-FFF2-40B4-BE49-F238E27FC236}">
                      <a16:creationId xmlns:a16="http://schemas.microsoft.com/office/drawing/2014/main" id="{AEA55E4E-DD29-4A62-AB1E-A8EE2D040A6E}"/>
                    </a:ext>
                  </a:extLst>
                </p:cNvPr>
                <p:cNvSpPr/>
                <p:nvPr/>
              </p:nvSpPr>
              <p:spPr>
                <a:xfrm rot="5400000" flipV="1">
                  <a:off x="3236339" y="4170002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7" name="Trapezoid 130">
                  <a:extLst>
                    <a:ext uri="{FF2B5EF4-FFF2-40B4-BE49-F238E27FC236}">
                      <a16:creationId xmlns:a16="http://schemas.microsoft.com/office/drawing/2014/main" id="{40754D12-7B81-4D2D-BD8C-B6CCA7CAB67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8975" y="4170063"/>
                  <a:ext cx="115065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93" name="Group 110">
                <a:extLst>
                  <a:ext uri="{FF2B5EF4-FFF2-40B4-BE49-F238E27FC236}">
                    <a16:creationId xmlns:a16="http://schemas.microsoft.com/office/drawing/2014/main" id="{27866D12-0473-4013-8575-BC3272FDB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94" name="Trapezoid 127">
                  <a:extLst>
                    <a:ext uri="{FF2B5EF4-FFF2-40B4-BE49-F238E27FC236}">
                      <a16:creationId xmlns:a16="http://schemas.microsoft.com/office/drawing/2014/main" id="{CC44440D-4C0A-4553-AE6E-8DF569D712CA}"/>
                    </a:ext>
                  </a:extLst>
                </p:cNvPr>
                <p:cNvSpPr/>
                <p:nvPr/>
              </p:nvSpPr>
              <p:spPr>
                <a:xfrm rot="5400000" flipV="1">
                  <a:off x="3239281" y="4171257"/>
                  <a:ext cx="115065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5" name="Trapezoid 128">
                  <a:extLst>
                    <a:ext uri="{FF2B5EF4-FFF2-40B4-BE49-F238E27FC236}">
                      <a16:creationId xmlns:a16="http://schemas.microsoft.com/office/drawing/2014/main" id="{A95F9995-849B-4FBE-BC0F-EA21B6C61533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81916" y="4171318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6" name="Group 82">
              <a:extLst>
                <a:ext uri="{FF2B5EF4-FFF2-40B4-BE49-F238E27FC236}">
                  <a16:creationId xmlns:a16="http://schemas.microsoft.com/office/drawing/2014/main" id="{01013DC7-1860-41EE-AC5A-A6A7BB25A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119" y="3613719"/>
              <a:ext cx="249386" cy="244970"/>
              <a:chOff x="3341957" y="4059235"/>
              <a:chExt cx="401809" cy="394580"/>
            </a:xfrm>
          </p:grpSpPr>
          <p:sp>
            <p:nvSpPr>
              <p:cNvPr id="78" name="Oval 111">
                <a:extLst>
                  <a:ext uri="{FF2B5EF4-FFF2-40B4-BE49-F238E27FC236}">
                    <a16:creationId xmlns:a16="http://schemas.microsoft.com/office/drawing/2014/main" id="{88ABAF70-7D4A-4508-8ECC-344C32A95CB7}"/>
                  </a:ext>
                </a:extLst>
              </p:cNvPr>
              <p:cNvSpPr/>
              <p:nvPr/>
            </p:nvSpPr>
            <p:spPr>
              <a:xfrm>
                <a:off x="3372151" y="4084805"/>
                <a:ext cx="342741" cy="342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79" name="Oval 112">
                <a:extLst>
                  <a:ext uri="{FF2B5EF4-FFF2-40B4-BE49-F238E27FC236}">
                    <a16:creationId xmlns:a16="http://schemas.microsoft.com/office/drawing/2014/main" id="{10C9A360-5576-47AC-B72E-5706F7A0C532}"/>
                  </a:ext>
                </a:extLst>
              </p:cNvPr>
              <p:cNvSpPr/>
              <p:nvPr/>
            </p:nvSpPr>
            <p:spPr>
              <a:xfrm>
                <a:off x="3456556" y="4169187"/>
                <a:ext cx="173928" cy="173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80" name="Group 97">
                <a:extLst>
                  <a:ext uri="{FF2B5EF4-FFF2-40B4-BE49-F238E27FC236}">
                    <a16:creationId xmlns:a16="http://schemas.microsoft.com/office/drawing/2014/main" id="{0DA5A344-0485-4504-AC65-EB7F2E5333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87" name="Trapezoid 120">
                  <a:extLst>
                    <a:ext uri="{FF2B5EF4-FFF2-40B4-BE49-F238E27FC236}">
                      <a16:creationId xmlns:a16="http://schemas.microsoft.com/office/drawing/2014/main" id="{8BB296B0-4E21-42D6-AA88-05BA60A42626}"/>
                    </a:ext>
                  </a:extLst>
                </p:cNvPr>
                <p:cNvSpPr/>
                <p:nvPr/>
              </p:nvSpPr>
              <p:spPr>
                <a:xfrm>
                  <a:off x="3415812" y="4006410"/>
                  <a:ext cx="115100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8" name="Trapezoid 121">
                  <a:extLst>
                    <a:ext uri="{FF2B5EF4-FFF2-40B4-BE49-F238E27FC236}">
                      <a16:creationId xmlns:a16="http://schemas.microsoft.com/office/drawing/2014/main" id="{8170C4D8-FAB7-454F-892D-A6E86F8E5151}"/>
                    </a:ext>
                  </a:extLst>
                </p:cNvPr>
                <p:cNvSpPr/>
                <p:nvPr/>
              </p:nvSpPr>
              <p:spPr>
                <a:xfrm flipV="1">
                  <a:off x="3415812" y="4338824"/>
                  <a:ext cx="115100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81" name="Group 98">
                <a:extLst>
                  <a:ext uri="{FF2B5EF4-FFF2-40B4-BE49-F238E27FC236}">
                    <a16:creationId xmlns:a16="http://schemas.microsoft.com/office/drawing/2014/main" id="{C4F5B1F1-9565-4210-809C-26D78A24B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1957" y="4196870"/>
                <a:ext cx="398155" cy="115339"/>
                <a:chOff x="3265068" y="4143858"/>
                <a:chExt cx="398155" cy="115339"/>
              </a:xfrm>
            </p:grpSpPr>
            <p:sp>
              <p:nvSpPr>
                <p:cNvPr id="85" name="Trapezoid 118">
                  <a:extLst>
                    <a:ext uri="{FF2B5EF4-FFF2-40B4-BE49-F238E27FC236}">
                      <a16:creationId xmlns:a16="http://schemas.microsoft.com/office/drawing/2014/main" id="{2FD050CD-2155-4941-8742-67878ECEF633}"/>
                    </a:ext>
                  </a:extLst>
                </p:cNvPr>
                <p:cNvSpPr/>
                <p:nvPr/>
              </p:nvSpPr>
              <p:spPr>
                <a:xfrm rot="5400000" flipV="1">
                  <a:off x="3238227" y="4170971"/>
                  <a:ext cx="115067" cy="6138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6" name="Trapezoid 119">
                  <a:extLst>
                    <a:ext uri="{FF2B5EF4-FFF2-40B4-BE49-F238E27FC236}">
                      <a16:creationId xmlns:a16="http://schemas.microsoft.com/office/drawing/2014/main" id="{7AAB98D6-95C6-4DC3-AA98-D60812CB867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6275" y="4171978"/>
                  <a:ext cx="115067" cy="58828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82" name="Group 99">
                <a:extLst>
                  <a:ext uri="{FF2B5EF4-FFF2-40B4-BE49-F238E27FC236}">
                    <a16:creationId xmlns:a16="http://schemas.microsoft.com/office/drawing/2014/main" id="{5E07F301-EDF0-4FAF-B57E-E1BA5F291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83" name="Trapezoid 116">
                  <a:extLst>
                    <a:ext uri="{FF2B5EF4-FFF2-40B4-BE49-F238E27FC236}">
                      <a16:creationId xmlns:a16="http://schemas.microsoft.com/office/drawing/2014/main" id="{BC9ADAE4-52B8-4CAB-9443-F95671F5969B}"/>
                    </a:ext>
                  </a:extLst>
                </p:cNvPr>
                <p:cNvSpPr/>
                <p:nvPr/>
              </p:nvSpPr>
              <p:spPr>
                <a:xfrm rot="5400000" flipV="1">
                  <a:off x="3240073" y="4169877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4" name="Trapezoid 117">
                  <a:extLst>
                    <a:ext uri="{FF2B5EF4-FFF2-40B4-BE49-F238E27FC236}">
                      <a16:creationId xmlns:a16="http://schemas.microsoft.com/office/drawing/2014/main" id="{2EFCD55F-DE2C-4900-8980-20AC5A24D62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9216" y="4169001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7" name="Group 83">
              <a:extLst>
                <a:ext uri="{FF2B5EF4-FFF2-40B4-BE49-F238E27FC236}">
                  <a16:creationId xmlns:a16="http://schemas.microsoft.com/office/drawing/2014/main" id="{65BA08C7-E5FC-4D85-A164-3282D754B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3838" y="3872393"/>
              <a:ext cx="186958" cy="184049"/>
              <a:chOff x="3342835" y="4059235"/>
              <a:chExt cx="400931" cy="394580"/>
            </a:xfrm>
          </p:grpSpPr>
          <p:sp>
            <p:nvSpPr>
              <p:cNvPr id="67" name="Oval 100">
                <a:extLst>
                  <a:ext uri="{FF2B5EF4-FFF2-40B4-BE49-F238E27FC236}">
                    <a16:creationId xmlns:a16="http://schemas.microsoft.com/office/drawing/2014/main" id="{58BFD4E0-AEC8-47CD-8A23-2C2AE054AF3E}"/>
                  </a:ext>
                </a:extLst>
              </p:cNvPr>
              <p:cNvSpPr/>
              <p:nvPr/>
            </p:nvSpPr>
            <p:spPr>
              <a:xfrm>
                <a:off x="3369283" y="4083249"/>
                <a:ext cx="347248" cy="3471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8" name="Oval 101">
                <a:extLst>
                  <a:ext uri="{FF2B5EF4-FFF2-40B4-BE49-F238E27FC236}">
                    <a16:creationId xmlns:a16="http://schemas.microsoft.com/office/drawing/2014/main" id="{096FBE8D-B0D9-4290-95B1-EDCDF3527B26}"/>
                  </a:ext>
                </a:extLst>
              </p:cNvPr>
              <p:cNvSpPr/>
              <p:nvPr/>
            </p:nvSpPr>
            <p:spPr>
              <a:xfrm>
                <a:off x="3454393" y="4168333"/>
                <a:ext cx="177028" cy="1769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9" name="Group 86">
                <a:extLst>
                  <a:ext uri="{FF2B5EF4-FFF2-40B4-BE49-F238E27FC236}">
                    <a16:creationId xmlns:a16="http://schemas.microsoft.com/office/drawing/2014/main" id="{9C9B60AC-F545-4E62-AD8A-60C2AB9C9B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76" name="Trapezoid 109">
                  <a:extLst>
                    <a:ext uri="{FF2B5EF4-FFF2-40B4-BE49-F238E27FC236}">
                      <a16:creationId xmlns:a16="http://schemas.microsoft.com/office/drawing/2014/main" id="{BEE1564F-B9C5-4AEA-8DE4-54A6FDEF0E36}"/>
                    </a:ext>
                  </a:extLst>
                </p:cNvPr>
                <p:cNvSpPr/>
                <p:nvPr/>
              </p:nvSpPr>
              <p:spPr>
                <a:xfrm>
                  <a:off x="3406787" y="4006599"/>
                  <a:ext cx="125962" cy="61262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7" name="Trapezoid 110">
                  <a:extLst>
                    <a:ext uri="{FF2B5EF4-FFF2-40B4-BE49-F238E27FC236}">
                      <a16:creationId xmlns:a16="http://schemas.microsoft.com/office/drawing/2014/main" id="{BD7B95CF-72E3-4867-89B7-6F63A94924B1}"/>
                    </a:ext>
                  </a:extLst>
                </p:cNvPr>
                <p:cNvSpPr/>
                <p:nvPr/>
              </p:nvSpPr>
              <p:spPr>
                <a:xfrm flipV="1">
                  <a:off x="3406787" y="4340134"/>
                  <a:ext cx="125962" cy="61262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70" name="Group 87">
                <a:extLst>
                  <a:ext uri="{FF2B5EF4-FFF2-40B4-BE49-F238E27FC236}">
                    <a16:creationId xmlns:a16="http://schemas.microsoft.com/office/drawing/2014/main" id="{43DC8742-E81D-4086-9290-171B063897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74" name="Trapezoid 107">
                  <a:extLst>
                    <a:ext uri="{FF2B5EF4-FFF2-40B4-BE49-F238E27FC236}">
                      <a16:creationId xmlns:a16="http://schemas.microsoft.com/office/drawing/2014/main" id="{7B356464-D0E0-4C82-9C5A-E70D89354AC0}"/>
                    </a:ext>
                  </a:extLst>
                </p:cNvPr>
                <p:cNvSpPr/>
                <p:nvPr/>
              </p:nvSpPr>
              <p:spPr>
                <a:xfrm rot="5400000" flipV="1">
                  <a:off x="3227867" y="4173344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5" name="Trapezoid 108">
                  <a:extLst>
                    <a:ext uri="{FF2B5EF4-FFF2-40B4-BE49-F238E27FC236}">
                      <a16:creationId xmlns:a16="http://schemas.microsoft.com/office/drawing/2014/main" id="{D5C03866-807F-4EFA-A1CD-C3FAAB31054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69477" y="4172668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71" name="Group 88">
                <a:extLst>
                  <a:ext uri="{FF2B5EF4-FFF2-40B4-BE49-F238E27FC236}">
                    <a16:creationId xmlns:a16="http://schemas.microsoft.com/office/drawing/2014/main" id="{0EB8D57A-A077-494E-8D18-17B8FB78F9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72" name="Trapezoid 105">
                  <a:extLst>
                    <a:ext uri="{FF2B5EF4-FFF2-40B4-BE49-F238E27FC236}">
                      <a16:creationId xmlns:a16="http://schemas.microsoft.com/office/drawing/2014/main" id="{33163945-97E5-4D6D-88B6-7980FEC10E91}"/>
                    </a:ext>
                  </a:extLst>
                </p:cNvPr>
                <p:cNvSpPr/>
                <p:nvPr/>
              </p:nvSpPr>
              <p:spPr>
                <a:xfrm rot="5400000" flipV="1">
                  <a:off x="3234442" y="4169550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3" name="Trapezoid 106">
                  <a:extLst>
                    <a:ext uri="{FF2B5EF4-FFF2-40B4-BE49-F238E27FC236}">
                      <a16:creationId xmlns:a16="http://schemas.microsoft.com/office/drawing/2014/main" id="{A5554C3F-663A-425D-B0BA-B3ADB5ABD9E2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9001" y="4167172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8" name="Group 132">
              <a:extLst>
                <a:ext uri="{FF2B5EF4-FFF2-40B4-BE49-F238E27FC236}">
                  <a16:creationId xmlns:a16="http://schemas.microsoft.com/office/drawing/2014/main" id="{03E912C1-54D0-40FE-8B1F-17BB1DFE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3" y="2307306"/>
              <a:ext cx="681038" cy="681038"/>
              <a:chOff x="3717247" y="1022302"/>
              <a:chExt cx="681026" cy="681025"/>
            </a:xfrm>
          </p:grpSpPr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4188E685-A0D6-430E-83EC-6FF076A8D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247" y="1022302"/>
                <a:ext cx="681026" cy="521460"/>
              </a:xfrm>
              <a:custGeom>
                <a:avLst/>
                <a:gdLst>
                  <a:gd name="T0" fmla="*/ 530890723 w 209"/>
                  <a:gd name="T1" fmla="*/ 1306491957 h 160"/>
                  <a:gd name="T2" fmla="*/ 637068867 w 209"/>
                  <a:gd name="T3" fmla="*/ 870994638 h 160"/>
                  <a:gd name="T4" fmla="*/ 679540125 w 209"/>
                  <a:gd name="T5" fmla="*/ 839130173 h 160"/>
                  <a:gd name="T6" fmla="*/ 711391939 w 209"/>
                  <a:gd name="T7" fmla="*/ 870994638 h 160"/>
                  <a:gd name="T8" fmla="*/ 796334455 w 209"/>
                  <a:gd name="T9" fmla="*/ 1402091871 h 160"/>
                  <a:gd name="T10" fmla="*/ 881276970 w 209"/>
                  <a:gd name="T11" fmla="*/ 594826163 h 160"/>
                  <a:gd name="T12" fmla="*/ 913132043 w 209"/>
                  <a:gd name="T13" fmla="*/ 562961698 h 160"/>
                  <a:gd name="T14" fmla="*/ 913132043 w 209"/>
                  <a:gd name="T15" fmla="*/ 562961698 h 160"/>
                  <a:gd name="T16" fmla="*/ 944983857 w 209"/>
                  <a:gd name="T17" fmla="*/ 605447651 h 160"/>
                  <a:gd name="T18" fmla="*/ 998074559 w 209"/>
                  <a:gd name="T19" fmla="*/ 1274627492 h 160"/>
                  <a:gd name="T20" fmla="*/ 1029926373 w 209"/>
                  <a:gd name="T21" fmla="*/ 902862362 h 160"/>
                  <a:gd name="T22" fmla="*/ 1072397631 w 209"/>
                  <a:gd name="T23" fmla="*/ 860373150 h 160"/>
                  <a:gd name="T24" fmla="*/ 1104252703 w 209"/>
                  <a:gd name="T25" fmla="*/ 902862362 h 160"/>
                  <a:gd name="T26" fmla="*/ 1136104517 w 209"/>
                  <a:gd name="T27" fmla="*/ 1412713359 h 160"/>
                  <a:gd name="T28" fmla="*/ 1274137735 w 209"/>
                  <a:gd name="T29" fmla="*/ 552336950 h 160"/>
                  <a:gd name="T30" fmla="*/ 1316608992 w 209"/>
                  <a:gd name="T31" fmla="*/ 520472485 h 160"/>
                  <a:gd name="T32" fmla="*/ 1348460806 w 209"/>
                  <a:gd name="T33" fmla="*/ 552336950 h 160"/>
                  <a:gd name="T34" fmla="*/ 1401551508 w 209"/>
                  <a:gd name="T35" fmla="*/ 1402091871 h 160"/>
                  <a:gd name="T36" fmla="*/ 1433403322 w 209"/>
                  <a:gd name="T37" fmla="*/ 860373150 h 160"/>
                  <a:gd name="T38" fmla="*/ 1465258395 w 209"/>
                  <a:gd name="T39" fmla="*/ 828508685 h 160"/>
                  <a:gd name="T40" fmla="*/ 1465258395 w 209"/>
                  <a:gd name="T41" fmla="*/ 828508685 h 160"/>
                  <a:gd name="T42" fmla="*/ 1507729653 w 209"/>
                  <a:gd name="T43" fmla="*/ 860373150 h 160"/>
                  <a:gd name="T44" fmla="*/ 1603288353 w 209"/>
                  <a:gd name="T45" fmla="*/ 1699503323 h 160"/>
                  <a:gd name="T46" fmla="*/ 1730702127 w 209"/>
                  <a:gd name="T47" fmla="*/ 701044306 h 160"/>
                  <a:gd name="T48" fmla="*/ 1773173385 w 209"/>
                  <a:gd name="T49" fmla="*/ 669179841 h 160"/>
                  <a:gd name="T50" fmla="*/ 1805028457 w 209"/>
                  <a:gd name="T51" fmla="*/ 711665794 h 160"/>
                  <a:gd name="T52" fmla="*/ 1868735344 w 209"/>
                  <a:gd name="T53" fmla="*/ 1295870469 h 160"/>
                  <a:gd name="T54" fmla="*/ 2147483647 w 209"/>
                  <a:gd name="T55" fmla="*/ 1295870469 h 160"/>
                  <a:gd name="T56" fmla="*/ 2147483647 w 209"/>
                  <a:gd name="T57" fmla="*/ 1104677160 h 160"/>
                  <a:gd name="T58" fmla="*/ 1114868888 w 209"/>
                  <a:gd name="T59" fmla="*/ 0 h 160"/>
                  <a:gd name="T60" fmla="*/ 0 w 209"/>
                  <a:gd name="T61" fmla="*/ 1104677160 h 160"/>
                  <a:gd name="T62" fmla="*/ 21235629 w 209"/>
                  <a:gd name="T63" fmla="*/ 1306491957 h 160"/>
                  <a:gd name="T64" fmla="*/ 530890723 w 209"/>
                  <a:gd name="T65" fmla="*/ 1306491957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9"/>
                  <a:gd name="T100" fmla="*/ 0 h 160"/>
                  <a:gd name="T101" fmla="*/ 209 w 209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9" h="160">
                    <a:moveTo>
                      <a:pt x="50" y="123"/>
                    </a:moveTo>
                    <a:cubicBezTo>
                      <a:pt x="60" y="82"/>
                      <a:pt x="60" y="82"/>
                      <a:pt x="60" y="82"/>
                    </a:cubicBezTo>
                    <a:cubicBezTo>
                      <a:pt x="61" y="80"/>
                      <a:pt x="62" y="79"/>
                      <a:pt x="64" y="79"/>
                    </a:cubicBezTo>
                    <a:cubicBezTo>
                      <a:pt x="65" y="79"/>
                      <a:pt x="67" y="80"/>
                      <a:pt x="67" y="8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3" y="55"/>
                      <a:pt x="84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8" y="53"/>
                      <a:pt x="89" y="55"/>
                      <a:pt x="89" y="57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3"/>
                      <a:pt x="99" y="81"/>
                      <a:pt x="101" y="81"/>
                    </a:cubicBezTo>
                    <a:cubicBezTo>
                      <a:pt x="103" y="81"/>
                      <a:pt x="104" y="83"/>
                      <a:pt x="104" y="8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0"/>
                      <a:pt x="122" y="49"/>
                      <a:pt x="124" y="49"/>
                    </a:cubicBezTo>
                    <a:cubicBezTo>
                      <a:pt x="126" y="49"/>
                      <a:pt x="127" y="50"/>
                      <a:pt x="127" y="5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0"/>
                      <a:pt x="136" y="78"/>
                      <a:pt x="138" y="78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40" y="78"/>
                      <a:pt x="142" y="79"/>
                      <a:pt x="142" y="81"/>
                    </a:cubicBezTo>
                    <a:cubicBezTo>
                      <a:pt x="151" y="160"/>
                      <a:pt x="151" y="160"/>
                      <a:pt x="151" y="160"/>
                    </a:cubicBezTo>
                    <a:cubicBezTo>
                      <a:pt x="163" y="66"/>
                      <a:pt x="163" y="66"/>
                      <a:pt x="163" y="66"/>
                    </a:cubicBezTo>
                    <a:cubicBezTo>
                      <a:pt x="164" y="65"/>
                      <a:pt x="165" y="63"/>
                      <a:pt x="167" y="63"/>
                    </a:cubicBezTo>
                    <a:cubicBezTo>
                      <a:pt x="169" y="63"/>
                      <a:pt x="170" y="65"/>
                      <a:pt x="170" y="67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208" y="122"/>
                      <a:pt x="208" y="122"/>
                      <a:pt x="208" y="122"/>
                    </a:cubicBezTo>
                    <a:cubicBezTo>
                      <a:pt x="209" y="116"/>
                      <a:pt x="209" y="110"/>
                      <a:pt x="209" y="104"/>
                    </a:cubicBezTo>
                    <a:cubicBezTo>
                      <a:pt x="209" y="46"/>
                      <a:pt x="163" y="0"/>
                      <a:pt x="105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11"/>
                      <a:pt x="1" y="117"/>
                      <a:pt x="2" y="123"/>
                    </a:cubicBezTo>
                    <a:lnTo>
                      <a:pt x="50" y="1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B5B2DDA4-00AD-44E0-816B-AA7446CD9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905" y="1295908"/>
                <a:ext cx="661713" cy="407419"/>
              </a:xfrm>
              <a:custGeom>
                <a:avLst/>
                <a:gdLst>
                  <a:gd name="T0" fmla="*/ 1795700021 w 203"/>
                  <a:gd name="T1" fmla="*/ 478052417 h 125"/>
                  <a:gd name="T2" fmla="*/ 1763823709 w 203"/>
                  <a:gd name="T3" fmla="*/ 446182473 h 125"/>
                  <a:gd name="T4" fmla="*/ 1731947396 w 203"/>
                  <a:gd name="T5" fmla="*/ 138105263 h 125"/>
                  <a:gd name="T6" fmla="*/ 1604442146 w 203"/>
                  <a:gd name="T7" fmla="*/ 1115454554 h 125"/>
                  <a:gd name="T8" fmla="*/ 1561942570 w 203"/>
                  <a:gd name="T9" fmla="*/ 1147324498 h 125"/>
                  <a:gd name="T10" fmla="*/ 1561942570 w 203"/>
                  <a:gd name="T11" fmla="*/ 1147324498 h 125"/>
                  <a:gd name="T12" fmla="*/ 1530066257 w 203"/>
                  <a:gd name="T13" fmla="*/ 1115454554 h 125"/>
                  <a:gd name="T14" fmla="*/ 1445060584 w 203"/>
                  <a:gd name="T15" fmla="*/ 414312529 h 125"/>
                  <a:gd name="T16" fmla="*/ 1402561007 w 203"/>
                  <a:gd name="T17" fmla="*/ 1136702269 h 125"/>
                  <a:gd name="T18" fmla="*/ 1370681435 w 203"/>
                  <a:gd name="T19" fmla="*/ 1168572213 h 125"/>
                  <a:gd name="T20" fmla="*/ 1370681435 w 203"/>
                  <a:gd name="T21" fmla="*/ 1168572213 h 125"/>
                  <a:gd name="T22" fmla="*/ 1328181858 w 203"/>
                  <a:gd name="T23" fmla="*/ 1136702269 h 125"/>
                  <a:gd name="T24" fmla="*/ 1264429234 w 203"/>
                  <a:gd name="T25" fmla="*/ 0 h 125"/>
                  <a:gd name="T26" fmla="*/ 1126297460 w 203"/>
                  <a:gd name="T27" fmla="*/ 860495003 h 125"/>
                  <a:gd name="T28" fmla="*/ 1083794623 w 203"/>
                  <a:gd name="T29" fmla="*/ 892364947 h 125"/>
                  <a:gd name="T30" fmla="*/ 1051918311 w 203"/>
                  <a:gd name="T31" fmla="*/ 860495003 h 125"/>
                  <a:gd name="T32" fmla="*/ 1030668522 w 203"/>
                  <a:gd name="T33" fmla="*/ 478052417 h 125"/>
                  <a:gd name="T34" fmla="*/ 988165686 w 203"/>
                  <a:gd name="T35" fmla="*/ 839247287 h 125"/>
                  <a:gd name="T36" fmla="*/ 956289373 w 203"/>
                  <a:gd name="T37" fmla="*/ 871117231 h 125"/>
                  <a:gd name="T38" fmla="*/ 956289373 w 203"/>
                  <a:gd name="T39" fmla="*/ 871117231 h 125"/>
                  <a:gd name="T40" fmla="*/ 924413061 w 203"/>
                  <a:gd name="T41" fmla="*/ 839247287 h 125"/>
                  <a:gd name="T42" fmla="*/ 871286960 w 203"/>
                  <a:gd name="T43" fmla="*/ 159349719 h 125"/>
                  <a:gd name="T44" fmla="*/ 807534335 w 203"/>
                  <a:gd name="T45" fmla="*/ 796751856 h 125"/>
                  <a:gd name="T46" fmla="*/ 775658023 w 203"/>
                  <a:gd name="T47" fmla="*/ 839247287 h 125"/>
                  <a:gd name="T48" fmla="*/ 733155186 w 203"/>
                  <a:gd name="T49" fmla="*/ 807377343 h 125"/>
                  <a:gd name="T50" fmla="*/ 637526249 w 203"/>
                  <a:gd name="T51" fmla="*/ 169975207 h 125"/>
                  <a:gd name="T52" fmla="*/ 563150360 w 203"/>
                  <a:gd name="T53" fmla="*/ 456804702 h 125"/>
                  <a:gd name="T54" fmla="*/ 520647523 w 203"/>
                  <a:gd name="T55" fmla="*/ 488674645 h 125"/>
                  <a:gd name="T56" fmla="*/ 0 w 203"/>
                  <a:gd name="T57" fmla="*/ 488674645 h 125"/>
                  <a:gd name="T58" fmla="*/ 1083794623 w 203"/>
                  <a:gd name="T59" fmla="*/ 1327921932 h 125"/>
                  <a:gd name="T60" fmla="*/ 2147483647 w 203"/>
                  <a:gd name="T61" fmla="*/ 478052417 h 125"/>
                  <a:gd name="T62" fmla="*/ 1795700021 w 203"/>
                  <a:gd name="T63" fmla="*/ 478052417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3"/>
                  <a:gd name="T97" fmla="*/ 0 h 125"/>
                  <a:gd name="T98" fmla="*/ 203 w 203"/>
                  <a:gd name="T99" fmla="*/ 125 h 1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3" h="125">
                    <a:moveTo>
                      <a:pt x="169" y="45"/>
                    </a:moveTo>
                    <a:cubicBezTo>
                      <a:pt x="168" y="45"/>
                      <a:pt x="166" y="43"/>
                      <a:pt x="166" y="42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0" y="107"/>
                      <a:pt x="149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5" y="108"/>
                      <a:pt x="144" y="107"/>
                      <a:pt x="144" y="105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9"/>
                      <a:pt x="131" y="110"/>
                      <a:pt x="129" y="110"/>
                    </a:cubicBezTo>
                    <a:cubicBezTo>
                      <a:pt x="129" y="110"/>
                      <a:pt x="129" y="110"/>
                      <a:pt x="129" y="110"/>
                    </a:cubicBezTo>
                    <a:cubicBezTo>
                      <a:pt x="127" y="110"/>
                      <a:pt x="126" y="109"/>
                      <a:pt x="125" y="107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6" y="83"/>
                      <a:pt x="104" y="84"/>
                      <a:pt x="102" y="84"/>
                    </a:cubicBezTo>
                    <a:cubicBezTo>
                      <a:pt x="100" y="84"/>
                      <a:pt x="99" y="83"/>
                      <a:pt x="99" y="81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3" y="81"/>
                      <a:pt x="92" y="82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8" y="82"/>
                      <a:pt x="87" y="81"/>
                      <a:pt x="87" y="79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77"/>
                      <a:pt x="75" y="79"/>
                      <a:pt x="73" y="79"/>
                    </a:cubicBezTo>
                    <a:cubicBezTo>
                      <a:pt x="71" y="79"/>
                      <a:pt x="70" y="77"/>
                      <a:pt x="69" y="7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2" y="45"/>
                      <a:pt x="51" y="46"/>
                      <a:pt x="49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2" y="91"/>
                      <a:pt x="53" y="125"/>
                      <a:pt x="102" y="125"/>
                    </a:cubicBezTo>
                    <a:cubicBezTo>
                      <a:pt x="151" y="125"/>
                      <a:pt x="192" y="91"/>
                      <a:pt x="203" y="45"/>
                    </a:cubicBezTo>
                    <a:lnTo>
                      <a:pt x="169" y="4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4BB885BB-B5BE-4DE0-84F4-54BDA0A7F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9793" y="1081742"/>
                <a:ext cx="172901" cy="172900"/>
              </a:xfrm>
              <a:custGeom>
                <a:avLst/>
                <a:gdLst>
                  <a:gd name="T0" fmla="*/ 191564521 w 53"/>
                  <a:gd name="T1" fmla="*/ 542759198 h 53"/>
                  <a:gd name="T2" fmla="*/ 276703583 w 53"/>
                  <a:gd name="T3" fmla="*/ 532117692 h 53"/>
                  <a:gd name="T4" fmla="*/ 276703583 w 53"/>
                  <a:gd name="T5" fmla="*/ 564045472 h 53"/>
                  <a:gd name="T6" fmla="*/ 361845908 w 53"/>
                  <a:gd name="T7" fmla="*/ 521476187 h 53"/>
                  <a:gd name="T8" fmla="*/ 276703583 w 53"/>
                  <a:gd name="T9" fmla="*/ 564045472 h 53"/>
                  <a:gd name="T10" fmla="*/ 85139062 w 53"/>
                  <a:gd name="T11" fmla="*/ 489548408 h 53"/>
                  <a:gd name="T12" fmla="*/ 170281387 w 53"/>
                  <a:gd name="T13" fmla="*/ 510834681 h 53"/>
                  <a:gd name="T14" fmla="*/ 393770610 w 53"/>
                  <a:gd name="T15" fmla="*/ 532117692 h 53"/>
                  <a:gd name="T16" fmla="*/ 446984970 w 53"/>
                  <a:gd name="T17" fmla="*/ 468265396 h 53"/>
                  <a:gd name="T18" fmla="*/ 393770610 w 53"/>
                  <a:gd name="T19" fmla="*/ 532117692 h 53"/>
                  <a:gd name="T20" fmla="*/ 21286397 w 53"/>
                  <a:gd name="T21" fmla="*/ 393768332 h 53"/>
                  <a:gd name="T22" fmla="*/ 85139062 w 53"/>
                  <a:gd name="T23" fmla="*/ 446979123 h 53"/>
                  <a:gd name="T24" fmla="*/ 489554501 w 53"/>
                  <a:gd name="T25" fmla="*/ 468265396 h 53"/>
                  <a:gd name="T26" fmla="*/ 510840898 w 53"/>
                  <a:gd name="T27" fmla="*/ 372482058 h 53"/>
                  <a:gd name="T28" fmla="*/ 489554501 w 53"/>
                  <a:gd name="T29" fmla="*/ 468265396 h 53"/>
                  <a:gd name="T30" fmla="*/ 0 w 53"/>
                  <a:gd name="T31" fmla="*/ 276701983 h 53"/>
                  <a:gd name="T32" fmla="*/ 31927964 w 53"/>
                  <a:gd name="T33" fmla="*/ 276701983 h 53"/>
                  <a:gd name="T34" fmla="*/ 42569531 w 53"/>
                  <a:gd name="T35" fmla="*/ 351199047 h 53"/>
                  <a:gd name="T36" fmla="*/ 553410429 w 53"/>
                  <a:gd name="T37" fmla="*/ 361840553 h 53"/>
                  <a:gd name="T38" fmla="*/ 532124032 w 53"/>
                  <a:gd name="T39" fmla="*/ 276701983 h 53"/>
                  <a:gd name="T40" fmla="*/ 564051996 w 53"/>
                  <a:gd name="T41" fmla="*/ 266060477 h 53"/>
                  <a:gd name="T42" fmla="*/ 553410429 w 53"/>
                  <a:gd name="T43" fmla="*/ 361840553 h 53"/>
                  <a:gd name="T44" fmla="*/ 0 w 53"/>
                  <a:gd name="T45" fmla="*/ 244774204 h 53"/>
                  <a:gd name="T46" fmla="*/ 53211098 w 53"/>
                  <a:gd name="T47" fmla="*/ 170277140 h 53"/>
                  <a:gd name="T48" fmla="*/ 532124032 w 53"/>
                  <a:gd name="T49" fmla="*/ 244774204 h 53"/>
                  <a:gd name="T50" fmla="*/ 532124032 w 53"/>
                  <a:gd name="T51" fmla="*/ 159635634 h 53"/>
                  <a:gd name="T52" fmla="*/ 532124032 w 53"/>
                  <a:gd name="T53" fmla="*/ 244774204 h 53"/>
                  <a:gd name="T54" fmla="*/ 42569531 w 53"/>
                  <a:gd name="T55" fmla="*/ 127707855 h 53"/>
                  <a:gd name="T56" fmla="*/ 117067026 w 53"/>
                  <a:gd name="T57" fmla="*/ 85138570 h 53"/>
                  <a:gd name="T58" fmla="*/ 489554501 w 53"/>
                  <a:gd name="T59" fmla="*/ 148994128 h 53"/>
                  <a:gd name="T60" fmla="*/ 457626537 w 53"/>
                  <a:gd name="T61" fmla="*/ 63855558 h 53"/>
                  <a:gd name="T62" fmla="*/ 489554501 w 53"/>
                  <a:gd name="T63" fmla="*/ 148994128 h 53"/>
                  <a:gd name="T64" fmla="*/ 127708593 w 53"/>
                  <a:gd name="T65" fmla="*/ 42569285 h 53"/>
                  <a:gd name="T66" fmla="*/ 212850918 w 53"/>
                  <a:gd name="T67" fmla="*/ 31927779 h 53"/>
                  <a:gd name="T68" fmla="*/ 415057006 w 53"/>
                  <a:gd name="T69" fmla="*/ 63855558 h 53"/>
                  <a:gd name="T70" fmla="*/ 351201078 w 53"/>
                  <a:gd name="T71" fmla="*/ 10641506 h 53"/>
                  <a:gd name="T72" fmla="*/ 415057006 w 53"/>
                  <a:gd name="T73" fmla="*/ 63855558 h 53"/>
                  <a:gd name="T74" fmla="*/ 234134052 w 53"/>
                  <a:gd name="T75" fmla="*/ 0 h 53"/>
                  <a:gd name="T76" fmla="*/ 319273114 w 53"/>
                  <a:gd name="T77" fmla="*/ 31927779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53"/>
                  <a:gd name="T119" fmla="*/ 53 w 53"/>
                  <a:gd name="T120" fmla="*/ 53 h 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53">
                    <a:moveTo>
                      <a:pt x="26" y="53"/>
                    </a:moveTo>
                    <a:cubicBezTo>
                      <a:pt x="23" y="53"/>
                      <a:pt x="21" y="52"/>
                      <a:pt x="18" y="51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1" y="50"/>
                      <a:pt x="24" y="50"/>
                      <a:pt x="26" y="50"/>
                    </a:cubicBezTo>
                    <a:cubicBezTo>
                      <a:pt x="26" y="53"/>
                      <a:pt x="26" y="53"/>
                      <a:pt x="26" y="53"/>
                    </a:cubicBezTo>
                    <a:close/>
                    <a:moveTo>
                      <a:pt x="26" y="53"/>
                    </a:move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2" y="52"/>
                      <a:pt x="29" y="53"/>
                      <a:pt x="26" y="53"/>
                    </a:cubicBezTo>
                    <a:close/>
                    <a:moveTo>
                      <a:pt x="15" y="50"/>
                    </a:moveTo>
                    <a:cubicBezTo>
                      <a:pt x="13" y="49"/>
                      <a:pt x="10" y="48"/>
                      <a:pt x="8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2" y="45"/>
                      <a:pt x="14" y="47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37" y="50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7"/>
                      <a:pt x="41" y="45"/>
                      <a:pt x="42" y="44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2" y="47"/>
                      <a:pt x="40" y="49"/>
                      <a:pt x="37" y="50"/>
                    </a:cubicBezTo>
                    <a:close/>
                    <a:moveTo>
                      <a:pt x="6" y="44"/>
                    </a:moveTo>
                    <a:cubicBezTo>
                      <a:pt x="5" y="42"/>
                      <a:pt x="3" y="39"/>
                      <a:pt x="2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5" y="38"/>
                      <a:pt x="7" y="40"/>
                      <a:pt x="8" y="42"/>
                    </a:cubicBezTo>
                    <a:cubicBezTo>
                      <a:pt x="6" y="44"/>
                      <a:pt x="6" y="44"/>
                      <a:pt x="6" y="44"/>
                    </a:cubicBezTo>
                    <a:close/>
                    <a:moveTo>
                      <a:pt x="46" y="44"/>
                    </a:moveTo>
                    <a:cubicBezTo>
                      <a:pt x="44" y="42"/>
                      <a:pt x="44" y="42"/>
                      <a:pt x="44" y="42"/>
                    </a:cubicBezTo>
                    <a:cubicBezTo>
                      <a:pt x="46" y="40"/>
                      <a:pt x="47" y="38"/>
                      <a:pt x="48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39"/>
                      <a:pt x="48" y="41"/>
                      <a:pt x="46" y="44"/>
                    </a:cubicBezTo>
                    <a:close/>
                    <a:moveTo>
                      <a:pt x="1" y="34"/>
                    </a:moveTo>
                    <a:cubicBezTo>
                      <a:pt x="0" y="31"/>
                      <a:pt x="0" y="29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3" y="31"/>
                      <a:pt x="4" y="33"/>
                    </a:cubicBezTo>
                    <a:cubicBezTo>
                      <a:pt x="1" y="34"/>
                      <a:pt x="1" y="34"/>
                      <a:pt x="1" y="34"/>
                    </a:cubicBezTo>
                    <a:close/>
                    <a:moveTo>
                      <a:pt x="52" y="34"/>
                    </a:moveTo>
                    <a:cubicBezTo>
                      <a:pt x="49" y="33"/>
                      <a:pt x="49" y="33"/>
                      <a:pt x="49" y="33"/>
                    </a:cubicBezTo>
                    <a:cubicBezTo>
                      <a:pt x="50" y="31"/>
                      <a:pt x="50" y="29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9"/>
                      <a:pt x="52" y="31"/>
                      <a:pt x="52" y="34"/>
                    </a:cubicBezTo>
                    <a:close/>
                    <a:moveTo>
                      <a:pt x="3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1" y="17"/>
                      <a:pt x="3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8"/>
                      <a:pt x="3" y="21"/>
                      <a:pt x="3" y="23"/>
                    </a:cubicBezTo>
                    <a:close/>
                    <a:moveTo>
                      <a:pt x="50" y="23"/>
                    </a:moveTo>
                    <a:cubicBezTo>
                      <a:pt x="49" y="21"/>
                      <a:pt x="49" y="18"/>
                      <a:pt x="48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1" y="17"/>
                      <a:pt x="52" y="20"/>
                      <a:pt x="52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6" y="14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7" y="12"/>
                      <a:pt x="6" y="14"/>
                    </a:cubicBezTo>
                    <a:close/>
                    <a:moveTo>
                      <a:pt x="46" y="14"/>
                    </a:moveTo>
                    <a:cubicBezTo>
                      <a:pt x="45" y="11"/>
                      <a:pt x="43" y="10"/>
                      <a:pt x="41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5" y="8"/>
                      <a:pt x="47" y="10"/>
                      <a:pt x="49" y="12"/>
                    </a:cubicBezTo>
                    <a:cubicBezTo>
                      <a:pt x="46" y="14"/>
                      <a:pt x="46" y="14"/>
                      <a:pt x="46" y="14"/>
                    </a:cubicBezTo>
                    <a:close/>
                    <a:moveTo>
                      <a:pt x="13" y="7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7" y="2"/>
                      <a:pt x="19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5" y="5"/>
                      <a:pt x="13" y="7"/>
                    </a:cubicBezTo>
                    <a:close/>
                    <a:moveTo>
                      <a:pt x="39" y="6"/>
                    </a:moveTo>
                    <a:cubicBezTo>
                      <a:pt x="37" y="5"/>
                      <a:pt x="35" y="4"/>
                      <a:pt x="32" y="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6" y="2"/>
                      <a:pt x="38" y="3"/>
                      <a:pt x="41" y="4"/>
                    </a:cubicBezTo>
                    <a:cubicBezTo>
                      <a:pt x="39" y="6"/>
                      <a:pt x="39" y="6"/>
                      <a:pt x="39" y="6"/>
                    </a:cubicBezTo>
                    <a:close/>
                    <a:moveTo>
                      <a:pt x="22" y="3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8" y="0"/>
                      <a:pt x="30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2"/>
                      <a:pt x="25" y="2"/>
                      <a:pt x="22" y="3"/>
                    </a:cubicBezTo>
                    <a:close/>
                  </a:path>
                </a:pathLst>
              </a:custGeom>
              <a:solidFill>
                <a:srgbClr val="E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39" name="Rectangle 137">
              <a:extLst>
                <a:ext uri="{FF2B5EF4-FFF2-40B4-BE49-F238E27FC236}">
                  <a16:creationId xmlns:a16="http://schemas.microsoft.com/office/drawing/2014/main" id="{E1D62EA4-6BD2-4012-8251-80075240181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rot="16200000">
              <a:off x="-1272127" y="1987541"/>
              <a:ext cx="231366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ctr" defTabSz="1014582">
                <a:defRPr/>
              </a:pPr>
              <a:r>
                <a:rPr lang="en-US" sz="1776" b="1" kern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Security Analytics</a:t>
              </a:r>
            </a:p>
          </p:txBody>
        </p:sp>
        <p:sp>
          <p:nvSpPr>
            <p:cNvPr id="40" name="Rectangle 143">
              <a:extLst>
                <a:ext uri="{FF2B5EF4-FFF2-40B4-BE49-F238E27FC236}">
                  <a16:creationId xmlns:a16="http://schemas.microsoft.com/office/drawing/2014/main" id="{467A2111-E617-47E7-874D-EAC9F0F27B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14615" y="1374149"/>
              <a:ext cx="1871010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998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Mobile Monitoring</a:t>
              </a:r>
            </a:p>
          </p:txBody>
        </p:sp>
        <p:sp>
          <p:nvSpPr>
            <p:cNvPr id="41" name="Rectangle 144">
              <a:extLst>
                <a:ext uri="{FF2B5EF4-FFF2-40B4-BE49-F238E27FC236}">
                  <a16:creationId xmlns:a16="http://schemas.microsoft.com/office/drawing/2014/main" id="{B9A297A2-FFFC-4C14-BA75-CA2DB2F292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rot="16200000">
              <a:off x="8334551" y="368880"/>
              <a:ext cx="878975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kern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Security</a:t>
              </a:r>
              <a:endParaRPr lang="en-US" sz="2220" ker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Rectangle 145">
              <a:extLst>
                <a:ext uri="{FF2B5EF4-FFF2-40B4-BE49-F238E27FC236}">
                  <a16:creationId xmlns:a16="http://schemas.microsoft.com/office/drawing/2014/main" id="{96403E08-1DD0-4005-B0B8-B1DDD80983D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18588" y="4020131"/>
              <a:ext cx="834613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2220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Virtual</a:t>
              </a:r>
            </a:p>
          </p:txBody>
        </p:sp>
        <p:grpSp>
          <p:nvGrpSpPr>
            <p:cNvPr id="43" name="Group 156">
              <a:extLst>
                <a:ext uri="{FF2B5EF4-FFF2-40B4-BE49-F238E27FC236}">
                  <a16:creationId xmlns:a16="http://schemas.microsoft.com/office/drawing/2014/main" id="{0598B6A8-7287-4DE6-ACE5-CC664549B806}"/>
                </a:ext>
              </a:extLst>
            </p:cNvPr>
            <p:cNvGrpSpPr/>
            <p:nvPr/>
          </p:nvGrpSpPr>
          <p:grpSpPr>
            <a:xfrm>
              <a:off x="1670277" y="1394371"/>
              <a:ext cx="687657" cy="486372"/>
              <a:chOff x="2051500" y="1709737"/>
              <a:chExt cx="567875" cy="422392"/>
            </a:xfrm>
          </p:grpSpPr>
          <p:sp>
            <p:nvSpPr>
              <p:cNvPr id="53" name="Rounded Rectangle 157">
                <a:extLst>
                  <a:ext uri="{FF2B5EF4-FFF2-40B4-BE49-F238E27FC236}">
                    <a16:creationId xmlns:a16="http://schemas.microsoft.com/office/drawing/2014/main" id="{E89DD598-7138-4951-9998-46E87B75C877}"/>
                  </a:ext>
                </a:extLst>
              </p:cNvPr>
              <p:cNvSpPr/>
              <p:nvPr/>
            </p:nvSpPr>
            <p:spPr>
              <a:xfrm>
                <a:off x="2307981" y="1709737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4" name="Rounded Rectangle 158">
                <a:extLst>
                  <a:ext uri="{FF2B5EF4-FFF2-40B4-BE49-F238E27FC236}">
                    <a16:creationId xmlns:a16="http://schemas.microsoft.com/office/drawing/2014/main" id="{5955D9C5-4BEA-4807-9D66-38AD4CD8B025}"/>
                  </a:ext>
                </a:extLst>
              </p:cNvPr>
              <p:cNvSpPr/>
              <p:nvPr/>
            </p:nvSpPr>
            <p:spPr>
              <a:xfrm>
                <a:off x="2133600" y="1858501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5" name="Rounded Rectangle 159">
                <a:extLst>
                  <a:ext uri="{FF2B5EF4-FFF2-40B4-BE49-F238E27FC236}">
                    <a16:creationId xmlns:a16="http://schemas.microsoft.com/office/drawing/2014/main" id="{E3C95DD5-3BF5-4491-954C-9E2B62D584E3}"/>
                  </a:ext>
                </a:extLst>
              </p:cNvPr>
              <p:cNvSpPr/>
              <p:nvPr/>
            </p:nvSpPr>
            <p:spPr>
              <a:xfrm>
                <a:off x="2307981" y="1856376"/>
                <a:ext cx="143241" cy="11476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6" name="Rounded Rectangle 160">
                <a:extLst>
                  <a:ext uri="{FF2B5EF4-FFF2-40B4-BE49-F238E27FC236}">
                    <a16:creationId xmlns:a16="http://schemas.microsoft.com/office/drawing/2014/main" id="{4DB9A439-90BC-45F9-981F-7E285237F3C2}"/>
                  </a:ext>
                </a:extLst>
              </p:cNvPr>
              <p:cNvSpPr/>
              <p:nvPr/>
            </p:nvSpPr>
            <p:spPr>
              <a:xfrm>
                <a:off x="2476134" y="1856376"/>
                <a:ext cx="143241" cy="11476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57" name="Elbow Connector 161">
                <a:extLst>
                  <a:ext uri="{FF2B5EF4-FFF2-40B4-BE49-F238E27FC236}">
                    <a16:creationId xmlns:a16="http://schemas.microsoft.com/office/drawing/2014/main" id="{4FD843B0-AFFB-4563-89E6-D82A1FDFE9DE}"/>
                  </a:ext>
                </a:extLst>
              </p:cNvPr>
              <p:cNvCxnSpPr>
                <a:cxnSpLocks/>
                <a:stCxn id="53" idx="2"/>
                <a:endCxn id="54" idx="0"/>
              </p:cNvCxnSpPr>
              <p:nvPr/>
            </p:nvCxnSpPr>
            <p:spPr>
              <a:xfrm rot="5400000">
                <a:off x="2275409" y="1754309"/>
                <a:ext cx="34003" cy="174381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162">
                <a:extLst>
                  <a:ext uri="{FF2B5EF4-FFF2-40B4-BE49-F238E27FC236}">
                    <a16:creationId xmlns:a16="http://schemas.microsoft.com/office/drawing/2014/main" id="{74ADDFA5-CAFF-4BFF-9250-1DB068F38EC5}"/>
                  </a:ext>
                </a:extLst>
              </p:cNvPr>
              <p:cNvCxnSpPr>
                <a:cxnSpLocks/>
                <a:stCxn id="53" idx="2"/>
                <a:endCxn id="55" idx="0"/>
              </p:cNvCxnSpPr>
              <p:nvPr/>
            </p:nvCxnSpPr>
            <p:spPr>
              <a:xfrm rot="5400000">
                <a:off x="2363662" y="1841195"/>
                <a:ext cx="31878" cy="4152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163">
                <a:extLst>
                  <a:ext uri="{FF2B5EF4-FFF2-40B4-BE49-F238E27FC236}">
                    <a16:creationId xmlns:a16="http://schemas.microsoft.com/office/drawing/2014/main" id="{58025631-A8CC-4792-8DF0-995D64E9CA30}"/>
                  </a:ext>
                </a:extLst>
              </p:cNvPr>
              <p:cNvCxnSpPr>
                <a:cxnSpLocks/>
                <a:stCxn id="53" idx="2"/>
                <a:endCxn id="56" idx="0"/>
              </p:cNvCxnSpPr>
              <p:nvPr/>
            </p:nvCxnSpPr>
            <p:spPr>
              <a:xfrm rot="16200000" flipH="1">
                <a:off x="2447739" y="1756361"/>
                <a:ext cx="31878" cy="168153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ounded Rectangle 164">
                <a:extLst>
                  <a:ext uri="{FF2B5EF4-FFF2-40B4-BE49-F238E27FC236}">
                    <a16:creationId xmlns:a16="http://schemas.microsoft.com/office/drawing/2014/main" id="{EE34B382-0430-48AB-90DA-42D21AF5F6C0}"/>
                  </a:ext>
                </a:extLst>
              </p:cNvPr>
              <p:cNvSpPr/>
              <p:nvPr/>
            </p:nvSpPr>
            <p:spPr>
              <a:xfrm>
                <a:off x="2051500" y="2017368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1" name="Rounded Rectangle 165">
                <a:extLst>
                  <a:ext uri="{FF2B5EF4-FFF2-40B4-BE49-F238E27FC236}">
                    <a16:creationId xmlns:a16="http://schemas.microsoft.com/office/drawing/2014/main" id="{CA077A77-70DC-46ED-BD16-E404B364EA61}"/>
                  </a:ext>
                </a:extLst>
              </p:cNvPr>
              <p:cNvSpPr/>
              <p:nvPr/>
            </p:nvSpPr>
            <p:spPr>
              <a:xfrm>
                <a:off x="2225881" y="2015243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62" name="Elbow Connector 166">
                <a:extLst>
                  <a:ext uri="{FF2B5EF4-FFF2-40B4-BE49-F238E27FC236}">
                    <a16:creationId xmlns:a16="http://schemas.microsoft.com/office/drawing/2014/main" id="{FB0919F5-AD1A-4B24-A3DD-71ED407580B7}"/>
                  </a:ext>
                </a:extLst>
              </p:cNvPr>
              <p:cNvCxnSpPr>
                <a:cxnSpLocks/>
                <a:stCxn id="54" idx="2"/>
                <a:endCxn id="60" idx="0"/>
              </p:cNvCxnSpPr>
              <p:nvPr/>
            </p:nvCxnSpPr>
            <p:spPr>
              <a:xfrm rot="5400000">
                <a:off x="2142118" y="1954265"/>
                <a:ext cx="44106" cy="82100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167">
                <a:extLst>
                  <a:ext uri="{FF2B5EF4-FFF2-40B4-BE49-F238E27FC236}">
                    <a16:creationId xmlns:a16="http://schemas.microsoft.com/office/drawing/2014/main" id="{42FFF794-3BE3-420B-8C71-B42890FEE5FC}"/>
                  </a:ext>
                </a:extLst>
              </p:cNvPr>
              <p:cNvCxnSpPr>
                <a:cxnSpLocks/>
                <a:stCxn id="54" idx="2"/>
                <a:endCxn id="61" idx="0"/>
              </p:cNvCxnSpPr>
              <p:nvPr/>
            </p:nvCxnSpPr>
            <p:spPr>
              <a:xfrm rot="16200000" flipH="1">
                <a:off x="2230371" y="1948111"/>
                <a:ext cx="41981" cy="92281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168">
              <a:extLst>
                <a:ext uri="{FF2B5EF4-FFF2-40B4-BE49-F238E27FC236}">
                  <a16:creationId xmlns:a16="http://schemas.microsoft.com/office/drawing/2014/main" id="{DAF7A171-FDB3-4B0A-8064-B53D6C4630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47897" y="1233882"/>
              <a:ext cx="1558985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2220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IT operations</a:t>
              </a:r>
            </a:p>
          </p:txBody>
        </p:sp>
        <p:sp>
          <p:nvSpPr>
            <p:cNvPr id="45" name="Rectangle 169">
              <a:extLst>
                <a:ext uri="{FF2B5EF4-FFF2-40B4-BE49-F238E27FC236}">
                  <a16:creationId xmlns:a16="http://schemas.microsoft.com/office/drawing/2014/main" id="{32A58E15-46AB-4522-9228-2E1DA6F036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44652" y="3131726"/>
              <a:ext cx="3154162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998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Systems Monitoring</a:t>
              </a:r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BB92E6DE-A73B-414C-BDDE-53D6D14F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028" y="3558012"/>
              <a:ext cx="466932" cy="694384"/>
            </a:xfrm>
            <a:custGeom>
              <a:avLst/>
              <a:gdLst>
                <a:gd name="T0" fmla="*/ 1019222987 w 46"/>
                <a:gd name="T1" fmla="*/ 0 h 64"/>
                <a:gd name="T2" fmla="*/ 1019222987 w 46"/>
                <a:gd name="T3" fmla="*/ 0 h 64"/>
                <a:gd name="T4" fmla="*/ 1267140107 w 46"/>
                <a:gd name="T5" fmla="*/ 248390734 h 64"/>
                <a:gd name="T6" fmla="*/ 1267140107 w 46"/>
                <a:gd name="T7" fmla="*/ 1766352784 h 64"/>
                <a:gd name="T8" fmla="*/ 220373105 w 46"/>
                <a:gd name="T9" fmla="*/ 1766352784 h 64"/>
                <a:gd name="T10" fmla="*/ 0 w 46"/>
                <a:gd name="T11" fmla="*/ 1517956797 h 64"/>
                <a:gd name="T12" fmla="*/ 0 w 46"/>
                <a:gd name="T13" fmla="*/ 0 h 64"/>
                <a:gd name="T14" fmla="*/ 1019222987 w 46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4"/>
                <a:gd name="T26" fmla="*/ 46 w 46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4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6" y="3"/>
                    <a:pt x="46" y="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2" y="64"/>
                    <a:pt x="0" y="61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507523"/>
              <a:endParaRPr lang="en-US" sz="1998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47" name="Straight Connector 11">
              <a:extLst>
                <a:ext uri="{FF2B5EF4-FFF2-40B4-BE49-F238E27FC236}">
                  <a16:creationId xmlns:a16="http://schemas.microsoft.com/office/drawing/2014/main" id="{5A9441FC-3592-4388-8397-DBFB3E871CFE}"/>
                </a:ext>
              </a:extLst>
            </p:cNvPr>
            <p:cNvCxnSpPr/>
            <p:nvPr/>
          </p:nvCxnSpPr>
          <p:spPr>
            <a:xfrm>
              <a:off x="4520688" y="3679592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73">
              <a:extLst>
                <a:ext uri="{FF2B5EF4-FFF2-40B4-BE49-F238E27FC236}">
                  <a16:creationId xmlns:a16="http://schemas.microsoft.com/office/drawing/2014/main" id="{C72330D5-464A-4179-B395-2D01795F2F16}"/>
                </a:ext>
              </a:extLst>
            </p:cNvPr>
            <p:cNvCxnSpPr/>
            <p:nvPr/>
          </p:nvCxnSpPr>
          <p:spPr>
            <a:xfrm>
              <a:off x="4520688" y="3764141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74">
              <a:extLst>
                <a:ext uri="{FF2B5EF4-FFF2-40B4-BE49-F238E27FC236}">
                  <a16:creationId xmlns:a16="http://schemas.microsoft.com/office/drawing/2014/main" id="{5A9C9A97-D868-4D42-8423-1C44D3BE1A5F}"/>
                </a:ext>
              </a:extLst>
            </p:cNvPr>
            <p:cNvCxnSpPr/>
            <p:nvPr/>
          </p:nvCxnSpPr>
          <p:spPr>
            <a:xfrm>
              <a:off x="4520688" y="3848691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81935981-C456-4BF6-A635-177C6FB9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820" y="267028"/>
              <a:ext cx="600733" cy="717019"/>
            </a:xfrm>
            <a:custGeom>
              <a:avLst/>
              <a:gdLst>
                <a:gd name="T0" fmla="*/ 112 w 225"/>
                <a:gd name="T1" fmla="*/ 239 h 239"/>
                <a:gd name="T2" fmla="*/ 203 w 225"/>
                <a:gd name="T3" fmla="*/ 160 h 239"/>
                <a:gd name="T4" fmla="*/ 221 w 225"/>
                <a:gd name="T5" fmla="*/ 26 h 239"/>
                <a:gd name="T6" fmla="*/ 112 w 225"/>
                <a:gd name="T7" fmla="*/ 0 h 239"/>
                <a:gd name="T8" fmla="*/ 4 w 225"/>
                <a:gd name="T9" fmla="*/ 26 h 239"/>
                <a:gd name="T10" fmla="*/ 22 w 225"/>
                <a:gd name="T11" fmla="*/ 160 h 239"/>
                <a:gd name="T12" fmla="*/ 112 w 2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9">
                  <a:moveTo>
                    <a:pt x="112" y="239"/>
                  </a:moveTo>
                  <a:cubicBezTo>
                    <a:pt x="158" y="222"/>
                    <a:pt x="187" y="194"/>
                    <a:pt x="203" y="160"/>
                  </a:cubicBezTo>
                  <a:cubicBezTo>
                    <a:pt x="225" y="111"/>
                    <a:pt x="221" y="26"/>
                    <a:pt x="221" y="26"/>
                  </a:cubicBezTo>
                  <a:cubicBezTo>
                    <a:pt x="153" y="26"/>
                    <a:pt x="112" y="0"/>
                    <a:pt x="112" y="0"/>
                  </a:cubicBezTo>
                  <a:cubicBezTo>
                    <a:pt x="112" y="0"/>
                    <a:pt x="71" y="26"/>
                    <a:pt x="4" y="26"/>
                  </a:cubicBezTo>
                  <a:cubicBezTo>
                    <a:pt x="4" y="26"/>
                    <a:pt x="0" y="111"/>
                    <a:pt x="22" y="160"/>
                  </a:cubicBezTo>
                  <a:cubicBezTo>
                    <a:pt x="38" y="194"/>
                    <a:pt x="67" y="222"/>
                    <a:pt x="112" y="2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1506" tIns="50752" rIns="101506" bIns="50752" numCol="1" anchor="t" anchorCtr="0" compatLnSpc="1">
              <a:prstTxWarp prst="textNoShape">
                <a:avLst/>
              </a:prstTxWarp>
            </a:bodyPr>
            <a:lstStyle/>
            <a:p>
              <a:pPr defTabSz="507523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1" name="Freeform 178">
              <a:extLst>
                <a:ext uri="{FF2B5EF4-FFF2-40B4-BE49-F238E27FC236}">
                  <a16:creationId xmlns:a16="http://schemas.microsoft.com/office/drawing/2014/main" id="{0636A85F-6570-404A-B136-901407A43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861" y="344982"/>
              <a:ext cx="428010" cy="510862"/>
            </a:xfrm>
            <a:custGeom>
              <a:avLst/>
              <a:gdLst>
                <a:gd name="T0" fmla="*/ 112 w 225"/>
                <a:gd name="T1" fmla="*/ 239 h 239"/>
                <a:gd name="T2" fmla="*/ 203 w 225"/>
                <a:gd name="T3" fmla="*/ 160 h 239"/>
                <a:gd name="T4" fmla="*/ 221 w 225"/>
                <a:gd name="T5" fmla="*/ 26 h 239"/>
                <a:gd name="T6" fmla="*/ 112 w 225"/>
                <a:gd name="T7" fmla="*/ 0 h 239"/>
                <a:gd name="T8" fmla="*/ 4 w 225"/>
                <a:gd name="T9" fmla="*/ 26 h 239"/>
                <a:gd name="T10" fmla="*/ 22 w 225"/>
                <a:gd name="T11" fmla="*/ 160 h 239"/>
                <a:gd name="T12" fmla="*/ 112 w 2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9">
                  <a:moveTo>
                    <a:pt x="112" y="239"/>
                  </a:moveTo>
                  <a:cubicBezTo>
                    <a:pt x="158" y="222"/>
                    <a:pt x="187" y="194"/>
                    <a:pt x="203" y="160"/>
                  </a:cubicBezTo>
                  <a:cubicBezTo>
                    <a:pt x="225" y="111"/>
                    <a:pt x="221" y="26"/>
                    <a:pt x="221" y="26"/>
                  </a:cubicBezTo>
                  <a:cubicBezTo>
                    <a:pt x="153" y="26"/>
                    <a:pt x="112" y="0"/>
                    <a:pt x="112" y="0"/>
                  </a:cubicBezTo>
                  <a:cubicBezTo>
                    <a:pt x="112" y="0"/>
                    <a:pt x="71" y="26"/>
                    <a:pt x="4" y="26"/>
                  </a:cubicBezTo>
                  <a:cubicBezTo>
                    <a:pt x="4" y="26"/>
                    <a:pt x="0" y="111"/>
                    <a:pt x="22" y="160"/>
                  </a:cubicBezTo>
                  <a:cubicBezTo>
                    <a:pt x="38" y="194"/>
                    <a:pt x="67" y="222"/>
                    <a:pt x="112" y="239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</a:ln>
          </p:spPr>
          <p:txBody>
            <a:bodyPr vert="horz" wrap="square" lIns="101506" tIns="50752" rIns="101506" bIns="50752" numCol="1" anchor="t" anchorCtr="0" compatLnSpc="1">
              <a:prstTxWarp prst="textNoShape">
                <a:avLst/>
              </a:prstTxWarp>
            </a:bodyPr>
            <a:lstStyle/>
            <a:p>
              <a:pPr defTabSz="507523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52" name="Straight Arrow Connector 141">
              <a:extLst>
                <a:ext uri="{FF2B5EF4-FFF2-40B4-BE49-F238E27FC236}">
                  <a16:creationId xmlns:a16="http://schemas.microsoft.com/office/drawing/2014/main" id="{3A1BB2BD-391E-44F6-B792-D8F7AE11D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4886" y="752393"/>
              <a:ext cx="206529" cy="3283578"/>
            </a:xfrm>
            <a:prstGeom prst="straightConnector1">
              <a:avLst/>
            </a:prstGeom>
            <a:ln w="28575">
              <a:noFill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itle 3">
            <a:extLst>
              <a:ext uri="{FF2B5EF4-FFF2-40B4-BE49-F238E27FC236}">
                <a16:creationId xmlns:a16="http://schemas.microsoft.com/office/drawing/2014/main" id="{90A7AF8C-0294-419F-AC2C-7EA93BC9951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black">
          <a:xfrm>
            <a:off x="3098156" y="5365499"/>
            <a:ext cx="4460496" cy="51480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Contextual Security Intelligence</a:t>
            </a:r>
          </a:p>
        </p:txBody>
      </p:sp>
      <p:pic>
        <p:nvPicPr>
          <p:cNvPr id="141" name="Picture 5" descr="E:\My Files\Grafika\Balabit\Ábrák\CSI\icon04.png">
            <a:extLst>
              <a:ext uri="{FF2B5EF4-FFF2-40B4-BE49-F238E27FC236}">
                <a16:creationId xmlns:a16="http://schemas.microsoft.com/office/drawing/2014/main" id="{728BD30D-3A56-47BC-B473-19070D6D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724338" y="5285065"/>
            <a:ext cx="502773" cy="487842"/>
          </a:xfrm>
          <a:prstGeom prst="rect">
            <a:avLst/>
          </a:prstGeom>
          <a:noFill/>
        </p:spPr>
      </p:pic>
      <p:pic>
        <p:nvPicPr>
          <p:cNvPr id="142" name="Picture 3" descr="E:\My Files\Downloads\data-analytics (1).png">
            <a:extLst>
              <a:ext uri="{FF2B5EF4-FFF2-40B4-BE49-F238E27FC236}">
                <a16:creationId xmlns:a16="http://schemas.microsoft.com/office/drawing/2014/main" id="{383517AF-44DB-4264-BBD8-CBB97B97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406607" y="5412956"/>
            <a:ext cx="618324" cy="618324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</p:pic>
      <p:sp>
        <p:nvSpPr>
          <p:cNvPr id="143" name="Title 3">
            <a:extLst>
              <a:ext uri="{FF2B5EF4-FFF2-40B4-BE49-F238E27FC236}">
                <a16:creationId xmlns:a16="http://schemas.microsoft.com/office/drawing/2014/main" id="{0597D2B1-5D42-4846-ADC8-02364424DC0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black">
          <a:xfrm>
            <a:off x="7703094" y="1615783"/>
            <a:ext cx="4460496" cy="51480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User Behavior Anomaly</a:t>
            </a:r>
          </a:p>
        </p:txBody>
      </p:sp>
      <p:pic>
        <p:nvPicPr>
          <p:cNvPr id="144" name="Picture 4" descr="E:\My Files\Downloads\emergency1.png">
            <a:extLst>
              <a:ext uri="{FF2B5EF4-FFF2-40B4-BE49-F238E27FC236}">
                <a16:creationId xmlns:a16="http://schemas.microsoft.com/office/drawing/2014/main" id="{6F7AFB01-F516-468D-A718-B8F94AC5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311751" y="745914"/>
            <a:ext cx="402137" cy="402137"/>
          </a:xfrm>
          <a:prstGeom prst="rect">
            <a:avLst/>
          </a:prstGeom>
          <a:solidFill>
            <a:srgbClr val="008852"/>
          </a:solidFill>
        </p:spPr>
      </p:pic>
      <p:sp>
        <p:nvSpPr>
          <p:cNvPr id="145" name="Title 3">
            <a:extLst>
              <a:ext uri="{FF2B5EF4-FFF2-40B4-BE49-F238E27FC236}">
                <a16:creationId xmlns:a16="http://schemas.microsoft.com/office/drawing/2014/main" id="{24E4F0EA-4EEA-4A62-AED4-3B08E4371E9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black">
          <a:xfrm>
            <a:off x="7005353" y="992021"/>
            <a:ext cx="4296839" cy="52665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sk-SK" sz="320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Investigate</a:t>
            </a:r>
            <a:endParaRPr lang="en-US" sz="320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6" name="Title 3">
            <a:extLst>
              <a:ext uri="{FF2B5EF4-FFF2-40B4-BE49-F238E27FC236}">
                <a16:creationId xmlns:a16="http://schemas.microsoft.com/office/drawing/2014/main" id="{7FC70D7B-3193-482A-A120-4A1BF632A09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10005899" y="2927159"/>
            <a:ext cx="1762997" cy="3976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 b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Workbench</a:t>
            </a:r>
          </a:p>
        </p:txBody>
      </p:sp>
    </p:spTree>
    <p:extLst>
      <p:ext uri="{BB962C8B-B14F-4D97-AF65-F5344CB8AC3E}">
        <p14:creationId xmlns:p14="http://schemas.microsoft.com/office/powerpoint/2010/main" val="35298774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5">
            <a:extLst>
              <a:ext uri="{FF2B5EF4-FFF2-40B4-BE49-F238E27FC236}">
                <a16:creationId xmlns:a16="http://schemas.microsoft.com/office/drawing/2014/main" id="{AC192611-E85D-E197-5BB0-0EFD796546F0}"/>
              </a:ext>
            </a:extLst>
          </p:cNvPr>
          <p:cNvSpPr txBox="1">
            <a:spLocks/>
          </p:cNvSpPr>
          <p:nvPr/>
        </p:nvSpPr>
        <p:spPr>
          <a:xfrm>
            <a:off x="1644126" y="2596026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-15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pl-PL" sz="4900" dirty="0" err="1">
                <a:solidFill>
                  <a:schemeClr val="tx2"/>
                </a:solidFill>
              </a:rPr>
              <a:t>Kdo</a:t>
            </a:r>
            <a:r>
              <a:rPr lang="pl-PL" sz="4900" dirty="0">
                <a:solidFill>
                  <a:schemeClr val="tx2"/>
                </a:solidFill>
              </a:rPr>
              <a:t> </a:t>
            </a:r>
            <a:r>
              <a:rPr lang="pl-PL" sz="4900" dirty="0" err="1">
                <a:solidFill>
                  <a:schemeClr val="tx2"/>
                </a:solidFill>
              </a:rPr>
              <a:t>jsme</a:t>
            </a:r>
            <a:r>
              <a:rPr lang="pl-PL" sz="4900" dirty="0">
                <a:solidFill>
                  <a:schemeClr val="tx2"/>
                </a:solidFill>
              </a:rPr>
              <a:t> / </a:t>
            </a:r>
            <a:r>
              <a:rPr lang="pl-PL" sz="4900" dirty="0" err="1">
                <a:solidFill>
                  <a:schemeClr val="tx2"/>
                </a:solidFill>
              </a:rPr>
              <a:t>víme</a:t>
            </a:r>
            <a:r>
              <a:rPr lang="pl-PL" sz="4900" dirty="0">
                <a:solidFill>
                  <a:schemeClr val="tx2"/>
                </a:solidFill>
              </a:rPr>
              <a:t> jak na to</a:t>
            </a:r>
            <a:br>
              <a:rPr lang="pl-PL" sz="4900" dirty="0">
                <a:solidFill>
                  <a:schemeClr val="tx2"/>
                </a:solidFill>
              </a:rPr>
            </a:br>
            <a:r>
              <a:rPr lang="pl-PL" sz="4000" b="0" i="1" dirty="0">
                <a:solidFill>
                  <a:schemeClr val="accent4"/>
                </a:solidFill>
              </a:rPr>
              <a:t>© 2009  [2002]</a:t>
            </a:r>
            <a:endParaRPr lang="sk-SK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2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889848"/>
            <a:ext cx="5350727" cy="88381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Tw Cen MT" panose="020B0602020104020603" pitchFamily="34" charset="-18"/>
                <a:ea typeface="Impact" charset="0"/>
                <a:cs typeface="Impact" charset="0"/>
              </a:rPr>
              <a:t>Co</a:t>
            </a:r>
            <a:r>
              <a:rPr lang="cs-CZ" dirty="0">
                <a:latin typeface="Tw Cen MT" panose="020B0602020104020603" pitchFamily="34" charset="-18"/>
                <a:ea typeface="Impact" charset="0"/>
                <a:cs typeface="Impact" charset="0"/>
              </a:rPr>
              <a:t> děláme? </a:t>
            </a:r>
          </a:p>
        </p:txBody>
      </p:sp>
      <p:pic>
        <p:nvPicPr>
          <p:cNvPr id="3080" name="Picture 8" descr="Cyber security, Data protection, information safety. internet technology concept">
            <a:extLst>
              <a:ext uri="{FF2B5EF4-FFF2-40B4-BE49-F238E27FC236}">
                <a16:creationId xmlns:a16="http://schemas.microsoft.com/office/drawing/2014/main" id="{3320CD71-7464-F9AC-CBB4-127562BF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69" y="1992391"/>
            <a:ext cx="3269499" cy="21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OT. Internet of things. Automation and modern technology concept">
            <a:extLst>
              <a:ext uri="{FF2B5EF4-FFF2-40B4-BE49-F238E27FC236}">
                <a16:creationId xmlns:a16="http://schemas.microsoft.com/office/drawing/2014/main" id="{ECBC9766-0D3A-5468-6B82-0E3427FA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1" y="1992391"/>
            <a:ext cx="3269499" cy="21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C8AAD7-2F2A-D8E7-2ABB-F6340ED6DD97}"/>
              </a:ext>
            </a:extLst>
          </p:cNvPr>
          <p:cNvSpPr txBox="1"/>
          <p:nvPr/>
        </p:nvSpPr>
        <p:spPr>
          <a:xfrm>
            <a:off x="474798" y="4385198"/>
            <a:ext cx="2440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Služby a procesy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v rámci IB a KB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8E441A-65F7-BF33-3CCE-176AED9DD2DD}"/>
              </a:ext>
            </a:extLst>
          </p:cNvPr>
          <p:cNvSpPr txBox="1"/>
          <p:nvPr/>
        </p:nvSpPr>
        <p:spPr>
          <a:xfrm>
            <a:off x="8661876" y="4275070"/>
            <a:ext cx="339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Technologie pro </a:t>
            </a:r>
            <a:b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</a:br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monitoring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kybernetické bezpečnosti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1152F9-360E-AE51-3D36-6C13F9B4019A}"/>
              </a:ext>
            </a:extLst>
          </p:cNvPr>
          <p:cNvSpPr txBox="1"/>
          <p:nvPr/>
        </p:nvSpPr>
        <p:spPr>
          <a:xfrm>
            <a:off x="3640398" y="4287010"/>
            <a:ext cx="480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Služby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bezpečnostního dohledového centra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(SOC)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0076570-5870-5E1D-8394-38D741AF7C00}"/>
              </a:ext>
            </a:extLst>
          </p:cNvPr>
          <p:cNvSpPr/>
          <p:nvPr/>
        </p:nvSpPr>
        <p:spPr>
          <a:xfrm>
            <a:off x="3640398" y="1987656"/>
            <a:ext cx="4893859" cy="2184400"/>
          </a:xfrm>
          <a:custGeom>
            <a:avLst/>
            <a:gdLst/>
            <a:ahLst/>
            <a:cxnLst/>
            <a:rect l="l" t="t" r="r" b="b"/>
            <a:pathLst>
              <a:path w="12248734" h="6585118">
                <a:moveTo>
                  <a:pt x="0" y="0"/>
                </a:moveTo>
                <a:lnTo>
                  <a:pt x="12248734" y="0"/>
                </a:lnTo>
                <a:lnTo>
                  <a:pt x="12248734" y="6585119"/>
                </a:lnTo>
                <a:lnTo>
                  <a:pt x="0" y="6585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002" b="-12002"/>
            </a:stretch>
          </a:blipFill>
        </p:spPr>
        <p:txBody>
          <a:bodyPr/>
          <a:lstStyle/>
          <a:p>
            <a:endParaRPr lang="sk-SK">
              <a:latin typeface="Tw Cen MT" panose="020B0602020104020603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3FAFE0-15F0-92E8-0F77-7815EF8625C3}"/>
              </a:ext>
            </a:extLst>
          </p:cNvPr>
          <p:cNvSpPr txBox="1"/>
          <p:nvPr/>
        </p:nvSpPr>
        <p:spPr>
          <a:xfrm>
            <a:off x="11811000" y="164250"/>
            <a:ext cx="27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0247019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02C4AA7-654D-4620-9F16-1EAF36A9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5444"/>
            <a:ext cx="9434514" cy="8838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dirty="0">
                <a:solidFill>
                  <a:schemeClr val="tx2"/>
                </a:solidFill>
              </a:rPr>
              <a:t>echnologická 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chemeClr val="tx2"/>
                </a:solidFill>
              </a:rPr>
              <a:t>polupráce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5EA71C7-B8AC-499D-B5DA-C8205CBB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90201"/>
            <a:ext cx="11601451" cy="420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0" dirty="0">
                <a:solidFill>
                  <a:schemeClr val="bg2">
                    <a:lumMod val="25000"/>
                  </a:schemeClr>
                </a:solidFill>
              </a:rPr>
              <a:t>Sdružení českých a slovenských firem a expertů zabývajících se </a:t>
            </a:r>
            <a:r>
              <a:rPr lang="cs-CZ" b="1" dirty="0" err="1">
                <a:solidFill>
                  <a:schemeClr val="bg2">
                    <a:lumMod val="25000"/>
                  </a:schemeClr>
                </a:solidFill>
              </a:rPr>
              <a:t>kyber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. bezpečností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0A74D6-55F6-4054-A0F1-24F82D91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805411"/>
            <a:ext cx="2120336" cy="761201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DC9347C-F6B8-417F-BD3E-575F5619A59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6777" y="2218885"/>
            <a:ext cx="1986577" cy="198657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96ADDD6-7C81-40AA-A6DD-990FF58F03A2}"/>
              </a:ext>
            </a:extLst>
          </p:cNvPr>
          <p:cNvSpPr/>
          <p:nvPr/>
        </p:nvSpPr>
        <p:spPr>
          <a:xfrm>
            <a:off x="8872363" y="3101032"/>
            <a:ext cx="6096000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2">
              <a:lnSpc>
                <a:spcPct val="90000"/>
              </a:lnSpc>
              <a:spcBef>
                <a:spcPts val="1001"/>
              </a:spcBef>
            </a:pPr>
            <a:endParaRPr lang="cs-CZ" sz="3200" b="1" dirty="0">
              <a:solidFill>
                <a:srgbClr val="EAEFF2">
                  <a:lumMod val="25000"/>
                </a:srgb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Založeno </a:t>
            </a: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2018</a:t>
            </a: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15 </a:t>
            </a:r>
            <a:r>
              <a:rPr lang="cs-CZ" sz="3200" b="1" dirty="0">
                <a:solidFill>
                  <a:srgbClr val="3F3F3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členů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989616E-BC11-41CB-A9DD-4BF492C515DE}"/>
              </a:ext>
            </a:extLst>
          </p:cNvPr>
          <p:cNvSpPr/>
          <p:nvPr/>
        </p:nvSpPr>
        <p:spPr>
          <a:xfrm>
            <a:off x="493458" y="3695203"/>
            <a:ext cx="6096000" cy="1106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Založeno </a:t>
            </a: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2010</a:t>
            </a: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 </a:t>
            </a:r>
            <a:r>
              <a:rPr lang="cs-CZ" sz="3200" b="1" dirty="0">
                <a:solidFill>
                  <a:srgbClr val="3F3F3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členů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FF901B0-3BB8-4FD7-9240-90525657A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42" y="5001125"/>
            <a:ext cx="1700699" cy="803108"/>
          </a:xfrm>
          <a:prstGeom prst="rect">
            <a:avLst/>
          </a:prstGeom>
        </p:spPr>
      </p:pic>
      <p:pic>
        <p:nvPicPr>
          <p:cNvPr id="6" name="Picture 4" descr="Masarykova univerzita mění logo. Dodá ho Studio Najbrt | Události ...">
            <a:extLst>
              <a:ext uri="{FF2B5EF4-FFF2-40B4-BE49-F238E27FC236}">
                <a16:creationId xmlns:a16="http://schemas.microsoft.com/office/drawing/2014/main" id="{1D10BD51-2887-5A3D-BF37-C66D499D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88" y="3359660"/>
            <a:ext cx="1986578" cy="9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D9BAE84-9F4F-01C5-25B5-FEE58FEBD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576" y="4969049"/>
            <a:ext cx="1543967" cy="8797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8545DD3-F918-518F-20BB-A1C230A8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9601" y="3566273"/>
            <a:ext cx="2476500" cy="467784"/>
          </a:xfrm>
          <a:prstGeom prst="rect">
            <a:avLst/>
          </a:prstGeom>
        </p:spPr>
      </p:pic>
      <p:pic>
        <p:nvPicPr>
          <p:cNvPr id="10" name="Picture 2" descr="Logo NÚKIB">
            <a:extLst>
              <a:ext uri="{FF2B5EF4-FFF2-40B4-BE49-F238E27FC236}">
                <a16:creationId xmlns:a16="http://schemas.microsoft.com/office/drawing/2014/main" id="{09BCA959-669D-4CC7-CC17-9CFFEB10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63" y="4352949"/>
            <a:ext cx="2574218" cy="4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BM ve 2Q reportovala výsledky nad odhady | Fio banka">
            <a:extLst>
              <a:ext uri="{FF2B5EF4-FFF2-40B4-BE49-F238E27FC236}">
                <a16:creationId xmlns:a16="http://schemas.microsoft.com/office/drawing/2014/main" id="{4354D799-3028-4FDA-66FA-B59F52F7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31" y="4028997"/>
            <a:ext cx="1369455" cy="9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26BEDC-2E35-AF67-1C85-37135421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58" y="2989570"/>
            <a:ext cx="2476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278CFA9-1049-0119-2035-BD2B9B47E7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5191" y="2859726"/>
            <a:ext cx="1657581" cy="504895"/>
          </a:xfrm>
          <a:prstGeom prst="rect">
            <a:avLst/>
          </a:prstGeom>
        </p:spPr>
      </p:pic>
      <p:pic>
        <p:nvPicPr>
          <p:cNvPr id="1032" name="Picture 8" descr="GREYCORTEX posiluje svou obchodní pozici ve střední a východní Evropě  partnerstvím s CLICO | GREYCORTEX">
            <a:extLst>
              <a:ext uri="{FF2B5EF4-FFF2-40B4-BE49-F238E27FC236}">
                <a16:creationId xmlns:a16="http://schemas.microsoft.com/office/drawing/2014/main" id="{87252B97-7B7E-15D5-8748-2CAC2926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7" y="5561599"/>
            <a:ext cx="2476500" cy="3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10BAD90-43E5-52F1-5BE2-D4D0D2A108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997" y="4854502"/>
            <a:ext cx="3273121" cy="50236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A8A7AD-1798-466B-28A1-2597C444AB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17062" y="4854787"/>
            <a:ext cx="1700700" cy="50561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BE38E97-1713-1BDB-0669-035CDE1A1961}"/>
              </a:ext>
            </a:extLst>
          </p:cNvPr>
          <p:cNvSpPr txBox="1"/>
          <p:nvPr/>
        </p:nvSpPr>
        <p:spPr>
          <a:xfrm>
            <a:off x="11811000" y="164250"/>
            <a:ext cx="27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9131433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5E16FD-CE6B-6B9F-87FF-D139B38B9AE1}"/>
              </a:ext>
            </a:extLst>
          </p:cNvPr>
          <p:cNvSpPr txBox="1"/>
          <p:nvPr/>
        </p:nvSpPr>
        <p:spPr>
          <a:xfrm>
            <a:off x="472819" y="1306737"/>
            <a:ext cx="48416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b="1" i="0" dirty="0">
                <a:solidFill>
                  <a:schemeClr val="tx2"/>
                </a:solidFill>
                <a:effectLst/>
              </a:rPr>
              <a:t>Lepší</a:t>
            </a:r>
            <a:r>
              <a:rPr lang="cs-CZ" sz="4800" b="1" i="0" dirty="0">
                <a:solidFill>
                  <a:srgbClr val="FF0000"/>
                </a:solidFill>
                <a:effectLst/>
              </a:rPr>
              <a:t> špetka prevence</a:t>
            </a:r>
            <a:r>
              <a:rPr lang="cs-CZ" sz="4800" b="1" i="0" dirty="0">
                <a:effectLst/>
              </a:rPr>
              <a:t> </a:t>
            </a:r>
            <a:r>
              <a:rPr lang="cs-CZ" sz="4800" b="1" i="0" dirty="0">
                <a:solidFill>
                  <a:schemeClr val="tx2"/>
                </a:solidFill>
                <a:effectLst/>
              </a:rPr>
              <a:t>než</a:t>
            </a:r>
            <a:r>
              <a:rPr lang="cs-CZ" sz="4800" b="1" i="0" dirty="0">
                <a:effectLst/>
              </a:rPr>
              <a:t> </a:t>
            </a:r>
            <a:r>
              <a:rPr lang="cs-CZ" sz="4800" b="1" i="0" dirty="0">
                <a:solidFill>
                  <a:srgbClr val="FF0000"/>
                </a:solidFill>
                <a:effectLst/>
              </a:rPr>
              <a:t>pytel</a:t>
            </a:r>
            <a:r>
              <a:rPr lang="cs-CZ" sz="4800" b="1" i="0" dirty="0">
                <a:effectLst/>
              </a:rPr>
              <a:t> </a:t>
            </a:r>
            <a:r>
              <a:rPr lang="cs-CZ" sz="4800" b="1" i="0" dirty="0">
                <a:solidFill>
                  <a:schemeClr val="tx2"/>
                </a:solidFill>
                <a:effectLst/>
              </a:rPr>
              <a:t>nápravných</a:t>
            </a:r>
            <a:r>
              <a:rPr lang="cs-CZ" sz="4800" b="1" i="0" dirty="0">
                <a:effectLst/>
              </a:rPr>
              <a:t> </a:t>
            </a:r>
            <a:r>
              <a:rPr lang="cs-CZ" sz="4800" b="1" i="0" dirty="0">
                <a:solidFill>
                  <a:srgbClr val="FF0000"/>
                </a:solidFill>
                <a:effectLst/>
              </a:rPr>
              <a:t>opatření!</a:t>
            </a:r>
            <a:endParaRPr lang="cs-CZ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Těžko na cvičišti, lehko na bojišti.... | ARMYWEB.cz">
            <a:extLst>
              <a:ext uri="{FF2B5EF4-FFF2-40B4-BE49-F238E27FC236}">
                <a16:creationId xmlns:a16="http://schemas.microsoft.com/office/drawing/2014/main" id="{81A823F9-C205-6D52-1BB2-3604ADD5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23" y="1217566"/>
            <a:ext cx="6096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50F488-0A95-836C-038D-914A56FBC544}"/>
              </a:ext>
            </a:extLst>
          </p:cNvPr>
          <p:cNvSpPr txBox="1"/>
          <p:nvPr/>
        </p:nvSpPr>
        <p:spPr>
          <a:xfrm>
            <a:off x="11303009" y="5482378"/>
            <a:ext cx="1611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tx2"/>
                </a:solidFill>
              </a:rPr>
              <a:t>Zdroj: army.cz</a:t>
            </a:r>
          </a:p>
        </p:txBody>
      </p:sp>
    </p:spTree>
    <p:extLst>
      <p:ext uri="{BB962C8B-B14F-4D97-AF65-F5344CB8AC3E}">
        <p14:creationId xmlns:p14="http://schemas.microsoft.com/office/powerpoint/2010/main" val="123893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F9415B0-D8CE-CFE2-DF81-A8F320260CC0}"/>
              </a:ext>
            </a:extLst>
          </p:cNvPr>
          <p:cNvSpPr txBox="1">
            <a:spLocks/>
          </p:cNvSpPr>
          <p:nvPr/>
        </p:nvSpPr>
        <p:spPr>
          <a:xfrm>
            <a:off x="2190041" y="1676983"/>
            <a:ext cx="7256463" cy="883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-15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algn="ctr"/>
            <a:r>
              <a:rPr lang="cs-CZ" sz="6000" dirty="0">
                <a:solidFill>
                  <a:srgbClr val="FF0000"/>
                </a:solidFill>
                <a:latin typeface="+mn-lt"/>
              </a:rPr>
              <a:t> Proč</a:t>
            </a:r>
            <a:r>
              <a:rPr lang="cs-CZ" sz="6000" dirty="0">
                <a:solidFill>
                  <a:schemeClr val="tx2"/>
                </a:solidFill>
                <a:latin typeface="+mn-lt"/>
              </a:rPr>
              <a:t> ze zabývat kybernetickou </a:t>
            </a:r>
            <a:r>
              <a:rPr lang="cs-CZ" sz="6000" dirty="0">
                <a:solidFill>
                  <a:srgbClr val="FF0000"/>
                </a:solidFill>
                <a:latin typeface="+mn-lt"/>
              </a:rPr>
              <a:t>bezpečností</a:t>
            </a:r>
            <a:r>
              <a:rPr lang="cs-CZ" sz="6000" dirty="0">
                <a:solidFill>
                  <a:schemeClr val="tx2"/>
                </a:solidFill>
                <a:latin typeface="+mn-lt"/>
              </a:rPr>
              <a:t>?</a:t>
            </a:r>
            <a:r>
              <a:rPr lang="cs-CZ" sz="6000" dirty="0">
                <a:solidFill>
                  <a:srgbClr val="FF0000"/>
                </a:solidFill>
                <a:latin typeface="+mn-lt"/>
              </a:rPr>
              <a:t> </a:t>
            </a:r>
            <a:endParaRPr lang="cs-CZ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96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58CFC2-4FE4-FF2D-E3B7-010B67E9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741112"/>
            <a:ext cx="9041534" cy="47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84FA667-BC59-AB61-4D49-AB465629677A}"/>
              </a:ext>
            </a:extLst>
          </p:cNvPr>
          <p:cNvSpPr txBox="1"/>
          <p:nvPr/>
        </p:nvSpPr>
        <p:spPr>
          <a:xfrm>
            <a:off x="472819" y="333701"/>
            <a:ext cx="10253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b="1" i="0" dirty="0">
                <a:solidFill>
                  <a:srgbClr val="FF0000"/>
                </a:solidFill>
                <a:effectLst/>
              </a:rPr>
              <a:t>Není</a:t>
            </a:r>
            <a:r>
              <a:rPr lang="cs-CZ" sz="4800" b="1" i="0" dirty="0">
                <a:solidFill>
                  <a:schemeClr val="tx2"/>
                </a:solidFill>
                <a:effectLst/>
              </a:rPr>
              <a:t> otázkou </a:t>
            </a:r>
            <a:r>
              <a:rPr lang="cs-CZ" sz="4800" b="1" i="0" dirty="0">
                <a:solidFill>
                  <a:srgbClr val="FF0000"/>
                </a:solidFill>
                <a:effectLst/>
              </a:rPr>
              <a:t>jestli</a:t>
            </a:r>
            <a:r>
              <a:rPr lang="cs-CZ" sz="4800" b="1" i="0" dirty="0">
                <a:solidFill>
                  <a:schemeClr val="tx2"/>
                </a:solidFill>
                <a:effectLst/>
              </a:rPr>
              <a:t>, ale </a:t>
            </a:r>
            <a:r>
              <a:rPr lang="cs-CZ" sz="4800" b="1" i="0" dirty="0">
                <a:solidFill>
                  <a:srgbClr val="FF0000"/>
                </a:solidFill>
                <a:effectLst/>
              </a:rPr>
              <a:t>kdy</a:t>
            </a:r>
            <a:r>
              <a:rPr lang="cs-CZ" sz="4800" b="1" i="0" dirty="0">
                <a:solidFill>
                  <a:schemeClr val="tx2"/>
                </a:solidFill>
                <a:effectLst/>
              </a:rPr>
              <a:t>.</a:t>
            </a:r>
            <a:endParaRPr lang="cs-CZ" sz="4800" b="1" dirty="0">
              <a:solidFill>
                <a:srgbClr val="FF0000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04A5C7E2-12B1-99DB-333E-7734BA1F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1336673"/>
            <a:ext cx="3474530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D8EF00D-1A73-6E63-5361-C41F67119968}"/>
              </a:ext>
            </a:extLst>
          </p:cNvPr>
          <p:cNvSpPr txBox="1"/>
          <p:nvPr/>
        </p:nvSpPr>
        <p:spPr>
          <a:xfrm>
            <a:off x="4264729" y="4207642"/>
            <a:ext cx="78510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Tw Cen MT" panose="020B0602020104020603" pitchFamily="34" charset="-18"/>
              </a:rPr>
              <a:t>Útok na dodavatelský řetězec: Díky napadenému SW vyřadil útočník 500 prodejen švédského COOP:</a:t>
            </a:r>
          </a:p>
          <a:p>
            <a:endParaRPr lang="cs-CZ" dirty="0">
              <a:latin typeface="Tw Cen MT" panose="020B0602020104020603" pitchFamily="34" charset="-18"/>
            </a:endParaRPr>
          </a:p>
          <a:p>
            <a:r>
              <a:rPr lang="cs-CZ" sz="1000" dirty="0">
                <a:latin typeface="Tw Cen MT" panose="020B0602020104020603" pitchFamily="34" charset="-18"/>
              </a:rPr>
              <a:t>https://www.idnes.cz/zpravy/zahranicni/hacker-kyberneticky-utok-usa.A210705_071034_zahranicni_knn?utm_source=chatgpt.com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45F10-0C28-95E3-83E7-C0E79CDF0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32" y="1552623"/>
            <a:ext cx="7132320" cy="26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5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>
            <a:extLst>
              <a:ext uri="{FF2B5EF4-FFF2-40B4-BE49-F238E27FC236}">
                <a16:creationId xmlns:a16="http://schemas.microsoft.com/office/drawing/2014/main" id="{AC48742B-6783-4600-9D60-65E4B1083F01}"/>
              </a:ext>
            </a:extLst>
          </p:cNvPr>
          <p:cNvSpPr txBox="1">
            <a:spLocks/>
          </p:cNvSpPr>
          <p:nvPr/>
        </p:nvSpPr>
        <p:spPr>
          <a:xfrm>
            <a:off x="707141" y="2679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 sz="4900" dirty="0">
                <a:solidFill>
                  <a:schemeClr val="tx2"/>
                </a:solidFill>
                <a:latin typeface="+mn-lt"/>
              </a:rPr>
              <a:t>Jak se </a:t>
            </a:r>
            <a:r>
              <a:rPr lang="cs-CZ" sz="4900" dirty="0">
                <a:solidFill>
                  <a:srgbClr val="FF0000"/>
                </a:solidFill>
                <a:latin typeface="+mn-lt"/>
              </a:rPr>
              <a:t>připravit</a:t>
            </a:r>
            <a:r>
              <a:rPr lang="cs-CZ" sz="4900" dirty="0">
                <a:solidFill>
                  <a:schemeClr val="tx2"/>
                </a:solidFill>
                <a:latin typeface="+mn-lt"/>
              </a:rPr>
              <a:t> v organizaci na nové výzvy jako je např. </a:t>
            </a:r>
            <a:r>
              <a:rPr lang="cs-CZ" sz="4900" dirty="0" err="1">
                <a:solidFill>
                  <a:schemeClr val="tx2"/>
                </a:solidFill>
                <a:latin typeface="+mn-lt"/>
              </a:rPr>
              <a:t>ZoKB</a:t>
            </a:r>
            <a:r>
              <a:rPr lang="cs-CZ" sz="4900" dirty="0">
                <a:solidFill>
                  <a:schemeClr val="tx2"/>
                </a:solidFill>
                <a:latin typeface="+mn-lt"/>
              </a:rPr>
              <a:t> ?</a:t>
            </a:r>
            <a:br>
              <a:rPr lang="pl-PL" sz="4900" dirty="0">
                <a:solidFill>
                  <a:schemeClr val="tx2"/>
                </a:solidFill>
              </a:rPr>
            </a:br>
            <a:endParaRPr lang="sk-SK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BsWQJy1kKmnKilzfOq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DGafxVZk6VEuYGrvtm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LzocFuoEmZ5FMg.ROD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lBzBQOjkO17h_xycoC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QwJN4b6U6BT26FE4YL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cM6c8NnEWzE9.9aTIH9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YHU68L90uIUHjI2vQ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QsicXlFU6RlcXhSSzY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cOpVowrkWAhgNAxa_1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2XFsQ6OUemTNrfI9mX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F.xT6NZUiTMiRRFfyj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4OpgFGYk28vVzSV_9V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3vcVCFsUqYz.5cg9Chv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WRwFqyk.JV2WNDpUQ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EnYCVecEWCtlsJEYKH5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vjIEM.8Eymlp1byKzg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f5Kgrhjk.0U1mCwCZp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Ih02wTUW5o2LU0Bte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NBHfpMRkqQldgp5Uda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aG6Whd3U6xKwEx0exQ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Ih02wTUW5o2LU0Bte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f5Kgrhjk.0U1mCwCZp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Z.mgbmFUSKCZPkv89B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t5GCD9j0yw0XrWoP9D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kypUiUeka6r2luKQLV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omHHh7kaVjAtWF7vW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RwIBbhmE2Eq0ycEUEzeg"/>
</p:tagLst>
</file>

<file path=ppt/theme/theme1.xml><?xml version="1.0" encoding="utf-8"?>
<a:theme xmlns:a="http://schemas.openxmlformats.org/drawingml/2006/main" name="Axenta">
  <a:themeElements>
    <a:clrScheme name="Axenta">
      <a:dk1>
        <a:srgbClr val="FF3333"/>
      </a:dk1>
      <a:lt1>
        <a:srgbClr val="FF3333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" id="{C5B9275C-03DB-4A8B-9B9E-A7A3803B00E1}" vid="{267DC53B-771D-4A37-97A7-A71B65584BC0}"/>
    </a:ext>
  </a:extLst>
</a:theme>
</file>

<file path=ppt/theme/theme2.xml><?xml version="1.0" encoding="utf-8"?>
<a:theme xmlns:a="http://schemas.openxmlformats.org/drawingml/2006/main" name="6_Axenta-ppt">
  <a:themeElements>
    <a:clrScheme name="Axenta">
      <a:dk1>
        <a:srgbClr val="FF3333"/>
      </a:dk1>
      <a:lt1>
        <a:srgbClr val="FF3333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-ppt" id="{9420694E-5B67-4C26-80D9-8D9F4D3D1A9B}" vid="{B4DE739B-F592-4808-800A-220FDE53A82F}"/>
    </a:ext>
  </a:extLst>
</a:theme>
</file>

<file path=ppt/theme/theme3.xml><?xml version="1.0" encoding="utf-8"?>
<a:theme xmlns:a="http://schemas.openxmlformats.org/drawingml/2006/main" name="4_Axenta-ppt">
  <a:themeElements>
    <a:clrScheme name="Axenta">
      <a:dk1>
        <a:srgbClr val="FF0000"/>
      </a:dk1>
      <a:lt1>
        <a:srgbClr val="FF0000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-ppt" id="{9420694E-5B67-4C26-80D9-8D9F4D3D1A9B}" vid="{B4DE739B-F592-4808-800A-220FDE53A82F}"/>
    </a:ext>
  </a:extLst>
</a:theme>
</file>

<file path=ppt/theme/theme4.xml><?xml version="1.0" encoding="utf-8"?>
<a:theme xmlns:a="http://schemas.openxmlformats.org/drawingml/2006/main" name="5_Axenta-ppt">
  <a:themeElements>
    <a:clrScheme name="Axenta">
      <a:dk1>
        <a:srgbClr val="FF3333"/>
      </a:dk1>
      <a:lt1>
        <a:srgbClr val="FF3333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-ppt" id="{9420694E-5B67-4C26-80D9-8D9F4D3D1A9B}" vid="{B4DE739B-F592-4808-800A-220FDE53A82F}"/>
    </a:ext>
  </a:extLst>
</a:theme>
</file>

<file path=ppt/theme/theme5.xml><?xml version="1.0" encoding="utf-8"?>
<a:theme xmlns:a="http://schemas.openxmlformats.org/drawingml/2006/main" name="1_Axenta-ppt">
  <a:themeElements>
    <a:clrScheme name="Axenta">
      <a:dk1>
        <a:srgbClr val="FF3333"/>
      </a:dk1>
      <a:lt1>
        <a:srgbClr val="FF3333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3333"/>
      </a:accent3>
      <a:accent4>
        <a:srgbClr val="CC9966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-ppt" id="{9420694E-5B67-4C26-80D9-8D9F4D3D1A9B}" vid="{B4DE739B-F592-4808-800A-220FDE53A82F}"/>
    </a:ext>
  </a:extLst>
</a:theme>
</file>

<file path=ppt/theme/theme6.xml><?xml version="1.0" encoding="utf-8"?>
<a:theme xmlns:a="http://schemas.openxmlformats.org/drawingml/2006/main" name="2_Axenta-ppt">
  <a:themeElements>
    <a:clrScheme name="Axenta">
      <a:dk1>
        <a:srgbClr val="FF3333"/>
      </a:dk1>
      <a:lt1>
        <a:srgbClr val="FF3333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-ppt" id="{9420694E-5B67-4C26-80D9-8D9F4D3D1A9B}" vid="{B4DE739B-F592-4808-800A-220FDE53A82F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83fc70-0135-4481-bab3-bc11a77025f8">
      <Terms xmlns="http://schemas.microsoft.com/office/infopath/2007/PartnerControls"/>
    </lcf76f155ced4ddcb4097134ff3c332f>
    <TaxCatchAll xmlns="93f06d8a-897a-4209-93a2-c0a8eb83f6e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469AC57398847BCC0594C359D6610" ma:contentTypeVersion="16" ma:contentTypeDescription="Create a new document." ma:contentTypeScope="" ma:versionID="8bacae7242027d9eb808493d88733553">
  <xsd:schema xmlns:xsd="http://www.w3.org/2001/XMLSchema" xmlns:xs="http://www.w3.org/2001/XMLSchema" xmlns:p="http://schemas.microsoft.com/office/2006/metadata/properties" xmlns:ns2="1683fc70-0135-4481-bab3-bc11a77025f8" xmlns:ns3="93f06d8a-897a-4209-93a2-c0a8eb83f6e4" targetNamespace="http://schemas.microsoft.com/office/2006/metadata/properties" ma:root="true" ma:fieldsID="5f11376c3f6633f3415597c288b74164" ns2:_="" ns3:_="">
    <xsd:import namespace="1683fc70-0135-4481-bab3-bc11a77025f8"/>
    <xsd:import namespace="93f06d8a-897a-4209-93a2-c0a8eb83f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3fc70-0135-4481-bab3-bc11a7702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667263d-4065-4020-8d18-5db6c3e82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6d8a-897a-4209-93a2-c0a8eb83f6e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acb9259-e31d-404b-8f3c-913d863c6c52}" ma:internalName="TaxCatchAll" ma:showField="CatchAllData" ma:web="93f06d8a-897a-4209-93a2-c0a8eb83f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91F46-3605-4373-8917-80137AB973BB}">
  <ds:schemaRefs>
    <ds:schemaRef ds:uri="http://schemas.microsoft.com/office/2006/metadata/properties"/>
    <ds:schemaRef ds:uri="http://schemas.microsoft.com/office/infopath/2007/PartnerControls"/>
    <ds:schemaRef ds:uri="1683fc70-0135-4481-bab3-bc11a77025f8"/>
    <ds:schemaRef ds:uri="93f06d8a-897a-4209-93a2-c0a8eb83f6e4"/>
  </ds:schemaRefs>
</ds:datastoreItem>
</file>

<file path=customXml/itemProps2.xml><?xml version="1.0" encoding="utf-8"?>
<ds:datastoreItem xmlns:ds="http://schemas.openxmlformats.org/officeDocument/2006/customXml" ds:itemID="{972047CC-FB18-43EF-BD4F-1FC9E5C2D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83fc70-0135-4481-bab3-bc11a77025f8"/>
    <ds:schemaRef ds:uri="93f06d8a-897a-4209-93a2-c0a8eb83f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8AB0E5-4B62-4E9F-A439-5C94A17BDE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Axenta</Template>
  <TotalTime>24</TotalTime>
  <Words>497</Words>
  <Application>Microsoft Office PowerPoint</Application>
  <PresentationFormat>Širokoúhlá obrazovka</PresentationFormat>
  <Paragraphs>102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Aptos</vt:lpstr>
      <vt:lpstr>Arial</vt:lpstr>
      <vt:lpstr>Ebrima</vt:lpstr>
      <vt:lpstr>Inter</vt:lpstr>
      <vt:lpstr>Myriad Pro</vt:lpstr>
      <vt:lpstr>Tw Cen MT</vt:lpstr>
      <vt:lpstr>Axenta</vt:lpstr>
      <vt:lpstr>6_Axenta-ppt</vt:lpstr>
      <vt:lpstr>4_Axenta-ppt</vt:lpstr>
      <vt:lpstr>5_Axenta-ppt</vt:lpstr>
      <vt:lpstr>1_Axenta-ppt</vt:lpstr>
      <vt:lpstr>2_Axenta-ppt</vt:lpstr>
      <vt:lpstr>Od hrozby k odolnosti: kybernetická bezpečnost v kontextu dnešní doby -  těžko na cvičišti, lehko na bojišti</vt:lpstr>
      <vt:lpstr>Prezentace aplikace PowerPoint</vt:lpstr>
      <vt:lpstr>Co děláme? </vt:lpstr>
      <vt:lpstr>Technologická Spolupráce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Pyramida organizačních opatření</vt:lpstr>
      <vt:lpstr>Pyramida technických opatření</vt:lpstr>
      <vt:lpstr>Děkujeme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Petra Lichvárová</dc:creator>
  <cp:lastModifiedBy>Jan Kozák</cp:lastModifiedBy>
  <cp:revision>3</cp:revision>
  <dcterms:created xsi:type="dcterms:W3CDTF">2025-02-17T11:27:52Z</dcterms:created>
  <dcterms:modified xsi:type="dcterms:W3CDTF">2026-04-19T19:10:20Z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0x0101002FF469AC57398847BCC0594C359D6610</vt:lpwstr>
  </property>
  <property fmtid="{D5CDD505-2E9C-101B-9397-08002B2CF9AE}" pid="3" name="MediaServiceImageTags">
    <vt:lpwstr/>
  </property>
</Properties>
</file>